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22"/>
  </p:notesMasterIdLst>
  <p:handoutMasterIdLst>
    <p:handoutMasterId r:id="rId23"/>
  </p:handoutMasterIdLst>
  <p:sldIdLst>
    <p:sldId id="258" r:id="rId5"/>
    <p:sldId id="263" r:id="rId6"/>
    <p:sldId id="259" r:id="rId7"/>
    <p:sldId id="260" r:id="rId8"/>
    <p:sldId id="261" r:id="rId9"/>
    <p:sldId id="264" r:id="rId10"/>
    <p:sldId id="265" r:id="rId11"/>
    <p:sldId id="269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62" r:id="rId21"/>
  </p:sldIdLst>
  <p:sldSz cx="9144000" cy="5715000" type="screen16x1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>
      <p:cViewPr varScale="1">
        <p:scale>
          <a:sx n="179" d="100"/>
          <a:sy n="179" d="100"/>
        </p:scale>
        <p:origin x="1332" y="16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21" d="100"/>
          <a:sy n="121" d="100"/>
        </p:scale>
        <p:origin x="502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A5147C4-4EFA-1591-E5C7-3B999D651FE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E6594C-E49B-EFDC-528C-D489702C92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6BFA7F-EE62-4B12-9504-29337AF0E9B6}" type="datetimeFigureOut">
              <a:rPr lang="en-AU" smtClean="0"/>
              <a:t>5/05/2026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79CC1A-E362-043A-AC18-68D497BBF30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BAC132-C2B8-3695-A5C6-3D72493C50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12890C-E385-4F41-BEBB-A503B206A71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978836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B22F94-83EB-4B0B-99BD-743BDE70BC94}" type="datetimeFigureOut">
              <a:rPr lang="en-AU" smtClean="0"/>
              <a:t>5/05/2026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241425"/>
            <a:ext cx="53594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1D67B-2FFA-4E70-9856-29796B7304B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20246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1D67B-2FFA-4E70-9856-29796B7304BB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38552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1D67B-2FFA-4E70-9856-29796B7304BB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62030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1D67B-2FFA-4E70-9856-29796B7304BB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553570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1D67B-2FFA-4E70-9856-29796B7304BB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50372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1D67B-2FFA-4E70-9856-29796B7304BB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516595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1D67B-2FFA-4E70-9856-29796B7304BB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212985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1D67B-2FFA-4E70-9856-29796B7304BB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480950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1D67B-2FFA-4E70-9856-29796B7304BB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106938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1D67B-2FFA-4E70-9856-29796B7304BB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26468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SC: Welcome/ Acknowledgement of Country/House Keeping/Overview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ECFC0-4D90-4768-8C2D-67520F3602A3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1583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1D67B-2FFA-4E70-9856-29796B7304BB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6081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1D67B-2FFA-4E70-9856-29796B7304BB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15493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1D67B-2FFA-4E70-9856-29796B7304BB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4113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1D67B-2FFA-4E70-9856-29796B7304BB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61070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1D67B-2FFA-4E70-9856-29796B7304BB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48802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1D67B-2FFA-4E70-9856-29796B7304BB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29927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1D67B-2FFA-4E70-9856-29796B7304BB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66503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977880"/>
            <a:ext cx="6622504" cy="506081"/>
          </a:xfrm>
        </p:spPr>
        <p:txBody>
          <a:bodyPr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endParaRPr lang="en-AU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6C6336-0B36-958D-925B-FC306DC6F4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1633364"/>
            <a:ext cx="4102224" cy="35262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Presentation Subtitle</a:t>
            </a:r>
            <a:endParaRPr lang="en-AU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B4176714-B2C1-D79A-12BD-F37D05D4EC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5800" y="5196262"/>
            <a:ext cx="6622504" cy="216024"/>
          </a:xfrm>
        </p:spPr>
        <p:txBody>
          <a:bodyPr>
            <a:noAutofit/>
          </a:bodyPr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Presenter Name  |  Date  </a:t>
            </a:r>
            <a:endParaRPr lang="en-AU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B6171ED-1CED-1B12-A2A5-5D177AE887A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76213" y="2667001"/>
            <a:ext cx="8789193" cy="2447924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11509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79512" y="5161756"/>
            <a:ext cx="8784976" cy="304271"/>
          </a:xfrm>
          <a:noFill/>
        </p:spPr>
        <p:txBody>
          <a:bodyPr/>
          <a:lstStyle>
            <a:lvl1pPr algn="ctr">
              <a:defRPr lang="en-AU" smtClean="0">
                <a:solidFill>
                  <a:schemeClr val="bg1"/>
                </a:solidFill>
              </a:defRPr>
            </a:lvl1pPr>
          </a:lstStyle>
          <a:p>
            <a:fld id="{C4296F60-D6D8-4C5F-A606-02728D4DBEA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55411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79512" y="5161756"/>
            <a:ext cx="8784976" cy="304271"/>
          </a:xfrm>
          <a:noFill/>
        </p:spPr>
        <p:txBody>
          <a:bodyPr/>
          <a:lstStyle>
            <a:lvl1pPr algn="ctr">
              <a:defRPr lang="en-AU" smtClean="0">
                <a:solidFill>
                  <a:schemeClr val="bg1"/>
                </a:solidFill>
              </a:defRPr>
            </a:lvl1pPr>
          </a:lstStyle>
          <a:p>
            <a:fld id="{C4296F60-D6D8-4C5F-A606-02728D4DBEA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344645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9" y="227543"/>
            <a:ext cx="6984776" cy="757750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896" y="1417340"/>
            <a:ext cx="5112568" cy="338437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3529" y="1417340"/>
            <a:ext cx="3141985" cy="338437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9512" y="5161756"/>
            <a:ext cx="8784976" cy="30427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C4296F60-D6D8-4C5F-A606-02728D4DBEA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8247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8064" y="2497460"/>
            <a:ext cx="3456384" cy="786097"/>
          </a:xfr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345332"/>
            <a:ext cx="4258816" cy="345638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8064" y="3433564"/>
            <a:ext cx="3456384" cy="5207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9512" y="5161756"/>
            <a:ext cx="8784976" cy="30427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C4296F60-D6D8-4C5F-A606-02728D4DBEA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32108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8064" y="2497460"/>
            <a:ext cx="3456384" cy="786097"/>
          </a:xfr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09228"/>
            <a:ext cx="4258816" cy="43924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8064" y="3433564"/>
            <a:ext cx="3456384" cy="5207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9512" y="5161756"/>
            <a:ext cx="8784976" cy="30427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C4296F60-D6D8-4C5F-A606-02728D4DBEA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171206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345332"/>
            <a:ext cx="8291264" cy="34563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9512" y="5161756"/>
            <a:ext cx="8784976" cy="30427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C4296F60-D6D8-4C5F-A606-02728D4DBEA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314630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345332"/>
            <a:ext cx="8291264" cy="34563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9512" y="5161756"/>
            <a:ext cx="8784976" cy="30427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C4296F60-D6D8-4C5F-A606-02728D4DBEA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3016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F4DA2D4-0047-3653-EC9C-547E01D0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512" y="1633364"/>
            <a:ext cx="8784976" cy="628121"/>
          </a:xfrm>
        </p:spPr>
        <p:txBody>
          <a:bodyPr>
            <a:no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Thank you/Questions 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09407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28865"/>
            <a:ext cx="7056784" cy="952500"/>
          </a:xfrm>
        </p:spPr>
        <p:txBody>
          <a:bodyPr>
            <a:noAutofit/>
          </a:bodyPr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17340"/>
            <a:ext cx="8363272" cy="33843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12" y="5187295"/>
            <a:ext cx="8784976" cy="30427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C4296F60-D6D8-4C5F-A606-02728D4DBEA0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88387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1993405"/>
            <a:ext cx="7772400" cy="720080"/>
          </a:xfrm>
        </p:spPr>
        <p:txBody>
          <a:bodyPr anchor="t"/>
          <a:lstStyle>
            <a:lvl1pPr algn="l">
              <a:defRPr sz="4000" b="1" cap="none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header</a:t>
            </a:r>
            <a:endParaRPr lang="en-AU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EA3741F-A256-5DA2-2CA5-D11474F9A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2313" y="2848522"/>
            <a:ext cx="7521575" cy="57626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dirty="0"/>
              <a:t>Section subheading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BB33F8D-63FE-3C5B-4356-5C8D8677A3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79512" y="5161756"/>
            <a:ext cx="8784976" cy="30427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C4296F60-D6D8-4C5F-A606-02728D4DBEA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8767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1993405"/>
            <a:ext cx="7772400" cy="720080"/>
          </a:xfrm>
        </p:spPr>
        <p:txBody>
          <a:bodyPr anchor="t"/>
          <a:lstStyle>
            <a:lvl1pPr algn="l">
              <a:defRPr sz="4000" b="1" cap="none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header</a:t>
            </a:r>
            <a:endParaRPr lang="en-AU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EA3741F-A256-5DA2-2CA5-D11474F9A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2313" y="2848522"/>
            <a:ext cx="7521575" cy="57626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dirty="0"/>
              <a:t>Section subheading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BB33F8D-63FE-3C5B-4356-5C8D8677A3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79512" y="5161756"/>
            <a:ext cx="8784976" cy="30427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C4296F60-D6D8-4C5F-A606-02728D4DBEA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9183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1993405"/>
            <a:ext cx="7772400" cy="720080"/>
          </a:xfrm>
        </p:spPr>
        <p:txBody>
          <a:bodyPr anchor="t"/>
          <a:lstStyle>
            <a:lvl1pPr algn="l">
              <a:defRPr sz="4000" b="1" cap="none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header</a:t>
            </a:r>
            <a:endParaRPr lang="en-AU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EA3741F-A256-5DA2-2CA5-D11474F9A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2313" y="2848522"/>
            <a:ext cx="7521575" cy="57626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dirty="0"/>
              <a:t>Section subheading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BB33F8D-63FE-3C5B-4356-5C8D8677A3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79512" y="5161756"/>
            <a:ext cx="8784976" cy="30427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C4296F60-D6D8-4C5F-A606-02728D4DBEA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7194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28865"/>
            <a:ext cx="7128792" cy="952500"/>
          </a:xfrm>
        </p:spPr>
        <p:txBody>
          <a:bodyPr>
            <a:noAutofit/>
          </a:bodyPr>
          <a:lstStyle>
            <a:lvl1pPr algn="l">
              <a:defRPr lang="en-AU" sz="2400" dirty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528" y="1417340"/>
            <a:ext cx="4032448" cy="33843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417340"/>
            <a:ext cx="4114800" cy="33843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9512" y="5181118"/>
            <a:ext cx="8784976" cy="30427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C4296F60-D6D8-4C5F-A606-02728D4DBEA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32690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28865"/>
            <a:ext cx="7056784" cy="952500"/>
          </a:xfrm>
        </p:spPr>
        <p:txBody>
          <a:bodyPr>
            <a:noAutofit/>
          </a:bodyPr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1417340"/>
            <a:ext cx="4032448" cy="395056"/>
          </a:xfrm>
        </p:spPr>
        <p:txBody>
          <a:bodyPr anchor="b">
            <a:normAutofit/>
          </a:bodyPr>
          <a:lstStyle>
            <a:lvl1pPr marL="0" indent="0">
              <a:buNone/>
              <a:defRPr sz="1600" b="0">
                <a:solidFill>
                  <a:schemeClr val="tx2">
                    <a:alpha val="63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3528" y="1921396"/>
            <a:ext cx="4032448" cy="288032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417340"/>
            <a:ext cx="4114802" cy="395056"/>
          </a:xfrm>
        </p:spPr>
        <p:txBody>
          <a:bodyPr anchor="b">
            <a:normAutofit/>
          </a:bodyPr>
          <a:lstStyle>
            <a:lvl1pPr marL="0" indent="0">
              <a:buNone/>
              <a:defRPr sz="1600" b="0">
                <a:solidFill>
                  <a:schemeClr val="tx2">
                    <a:alpha val="63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1921396"/>
            <a:ext cx="4114802" cy="288032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79512" y="5181864"/>
            <a:ext cx="8784976" cy="30427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C4296F60-D6D8-4C5F-A606-02728D4DBEA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70730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28865"/>
            <a:ext cx="7128792" cy="952500"/>
          </a:xfrm>
        </p:spPr>
        <p:txBody>
          <a:bodyPr>
            <a:noAutofit/>
          </a:bodyPr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9512" y="5182298"/>
            <a:ext cx="8784976" cy="30427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C4296F60-D6D8-4C5F-A606-02728D4DBEA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97941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28865"/>
            <a:ext cx="7128792" cy="952500"/>
          </a:xfrm>
        </p:spPr>
        <p:txBody>
          <a:bodyPr>
            <a:noAutofit/>
          </a:bodyPr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9512" y="5182298"/>
            <a:ext cx="8784976" cy="30427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C4296F60-D6D8-4C5F-A606-02728D4DBEA0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A8919F2-5C19-14B8-257F-288A5DD9E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850" y="1345331"/>
            <a:ext cx="8424863" cy="345638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9695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28865"/>
            <a:ext cx="7056784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1417340"/>
            <a:ext cx="8352928" cy="3312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5181864"/>
            <a:ext cx="8784976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C4296F60-D6D8-4C5F-A606-02728D4DBEA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3942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706" r:id="rId4"/>
    <p:sldLayoutId id="2147483709" r:id="rId5"/>
    <p:sldLayoutId id="2147483688" r:id="rId6"/>
    <p:sldLayoutId id="2147483689" r:id="rId7"/>
    <p:sldLayoutId id="2147483690" r:id="rId8"/>
    <p:sldLayoutId id="2147483724" r:id="rId9"/>
    <p:sldLayoutId id="2147483691" r:id="rId10"/>
    <p:sldLayoutId id="2147483713" r:id="rId11"/>
    <p:sldLayoutId id="2147483692" r:id="rId12"/>
    <p:sldLayoutId id="2147483693" r:id="rId13"/>
    <p:sldLayoutId id="2147483715" r:id="rId14"/>
    <p:sldLayoutId id="2147483714" r:id="rId15"/>
    <p:sldLayoutId id="2147483712" r:id="rId16"/>
    <p:sldLayoutId id="2147483725" r:id="rId17"/>
  </p:sldLayoutIdLst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AFBBA6A5-BAB3-C077-9EC9-1812CE36AAD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 t="41782" b="16436"/>
          <a:stretch>
            <a:fillRect/>
          </a:stretch>
        </p:blipFill>
        <p:spPr bwMode="auto">
          <a:xfrm>
            <a:off x="177403" y="2641476"/>
            <a:ext cx="8789193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A6668D-A448-ABD4-7A8B-B9BE63EF26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6529" y="908626"/>
            <a:ext cx="5399484" cy="506081"/>
          </a:xfrm>
        </p:spPr>
        <p:txBody>
          <a:bodyPr/>
          <a:lstStyle/>
          <a:p>
            <a:r>
              <a:rPr lang="en-GB" dirty="0"/>
              <a:t>Boya Oval Changerooms Upgrade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D46D88-8B9D-CF1D-869D-0C0500B86A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9565" y="1701912"/>
            <a:ext cx="4102224" cy="352627"/>
          </a:xfrm>
        </p:spPr>
        <p:txBody>
          <a:bodyPr/>
          <a:lstStyle/>
          <a:p>
            <a:r>
              <a:rPr lang="en-GB" dirty="0"/>
              <a:t>Design Workshop with Maarch Architects 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1B5779-DC91-6C13-A379-74B69FD3EF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66110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B4F834-04BE-4042-9AD8-750A6C71F7B0}"/>
              </a:ext>
            </a:extLst>
          </p:cNvPr>
          <p:cNvSpPr/>
          <p:nvPr/>
        </p:nvSpPr>
        <p:spPr>
          <a:xfrm>
            <a:off x="7812360" y="121196"/>
            <a:ext cx="1224136" cy="5472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FA593B-1488-89D0-3992-01CA0E490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0"/>
            <a:ext cx="808000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21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3E0CA2D-31F9-E8AC-9FC1-D4F03982788F}"/>
              </a:ext>
            </a:extLst>
          </p:cNvPr>
          <p:cNvSpPr/>
          <p:nvPr/>
        </p:nvSpPr>
        <p:spPr>
          <a:xfrm>
            <a:off x="7812360" y="121196"/>
            <a:ext cx="1224136" cy="5472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5F8F98-633A-0869-465E-55563BFFE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0"/>
            <a:ext cx="808000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321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6727DF-75C3-6317-928A-4FB540822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080009" cy="5715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2788F2-AC41-8517-1144-AAA660060689}"/>
              </a:ext>
            </a:extLst>
          </p:cNvPr>
          <p:cNvSpPr/>
          <p:nvPr/>
        </p:nvSpPr>
        <p:spPr>
          <a:xfrm>
            <a:off x="7812360" y="121196"/>
            <a:ext cx="1224136" cy="5472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6319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36A9F5C-C34D-64BC-7307-55E15F74EC68}"/>
              </a:ext>
            </a:extLst>
          </p:cNvPr>
          <p:cNvSpPr/>
          <p:nvPr/>
        </p:nvSpPr>
        <p:spPr>
          <a:xfrm>
            <a:off x="7887424" y="112812"/>
            <a:ext cx="1224136" cy="5472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40BDD7-6D0A-4A5E-0286-8032BF28F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0" y="0"/>
            <a:ext cx="808000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613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16ED65E-6487-04D2-6BA5-0E37D16FCFD1}"/>
              </a:ext>
            </a:extLst>
          </p:cNvPr>
          <p:cNvSpPr/>
          <p:nvPr/>
        </p:nvSpPr>
        <p:spPr>
          <a:xfrm>
            <a:off x="7887424" y="112812"/>
            <a:ext cx="1224136" cy="5472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0EE587-5047-97B8-9EBE-555FA9346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08000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916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BBF99BC-B1B3-0DAF-9FBE-3CAC12D0F5D2}"/>
              </a:ext>
            </a:extLst>
          </p:cNvPr>
          <p:cNvSpPr/>
          <p:nvPr/>
        </p:nvSpPr>
        <p:spPr>
          <a:xfrm>
            <a:off x="7887424" y="112812"/>
            <a:ext cx="1224136" cy="5472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6A49D5-C562-A7E7-D323-BBBCE31C8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0"/>
            <a:ext cx="808000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238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9A18DC5-4B94-87F3-4ED6-C4D6200FB602}"/>
              </a:ext>
            </a:extLst>
          </p:cNvPr>
          <p:cNvSpPr/>
          <p:nvPr/>
        </p:nvSpPr>
        <p:spPr>
          <a:xfrm>
            <a:off x="7887424" y="112812"/>
            <a:ext cx="1224136" cy="5472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6B0428-9C1F-FF5A-A806-F4214A7C7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0"/>
            <a:ext cx="808000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9516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22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219EF-CE64-C0D7-A4D0-891283FC0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1057300"/>
            <a:ext cx="7772400" cy="72008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b="1" dirty="0"/>
              <a:t>Acknowledgement of Country</a:t>
            </a:r>
            <a:endParaRPr lang="en-AU" sz="3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141B4-C826-E1FE-A805-69206D5553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2313" y="1921396"/>
            <a:ext cx="7521575" cy="1724025"/>
          </a:xfrm>
        </p:spPr>
        <p:txBody>
          <a:bodyPr>
            <a:normAutofit/>
          </a:bodyPr>
          <a:lstStyle/>
          <a:p>
            <a:r>
              <a:rPr lang="en-GB" sz="1900" dirty="0"/>
              <a:t>We wish to respectfully acknowledge the Whadjuk people of the </a:t>
            </a:r>
            <a:r>
              <a:rPr lang="en-GB" sz="1900" dirty="0" err="1"/>
              <a:t>Noongar</a:t>
            </a:r>
            <a:r>
              <a:rPr lang="en-GB" sz="1900" dirty="0"/>
              <a:t> Nation, who are the traditional custodians of this land.</a:t>
            </a:r>
          </a:p>
          <a:p>
            <a:endParaRPr lang="en-GB" sz="1900" dirty="0"/>
          </a:p>
          <a:p>
            <a:r>
              <a:rPr lang="en-GB" sz="1900" dirty="0"/>
              <a:t>We acknowledge Elders past, present and emerging and respect their continuing culture and the contribution they make to the region.</a:t>
            </a:r>
          </a:p>
          <a:p>
            <a:endParaRPr lang="en-AU" sz="1900" dirty="0"/>
          </a:p>
        </p:txBody>
      </p:sp>
    </p:spTree>
    <p:extLst>
      <p:ext uri="{BB962C8B-B14F-4D97-AF65-F5344CB8AC3E}">
        <p14:creationId xmlns:p14="http://schemas.microsoft.com/office/powerpoint/2010/main" val="773349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1B1AF3B-788E-27CF-A645-C5FF6AEA0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28865"/>
            <a:ext cx="7128792" cy="952500"/>
          </a:xfrm>
        </p:spPr>
        <p:txBody>
          <a:bodyPr anchor="ctr">
            <a:normAutofit/>
          </a:bodyPr>
          <a:lstStyle/>
          <a:p>
            <a:r>
              <a:rPr lang="en-AU" b="1" dirty="0"/>
              <a:t>Overview of workshop</a:t>
            </a:r>
            <a:endParaRPr lang="en-AU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DC9AFE0-6696-39AE-1E2E-3ED9FB6AB7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528" y="1417340"/>
            <a:ext cx="4032448" cy="338437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Meet the Team behind the Project 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GB" sz="1800" dirty="0"/>
              <a:t>New Specialist Role-support all community queries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GB" sz="1800" dirty="0"/>
              <a:t>maarch* Architects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Walkthrough the design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GB" sz="1800" i="1" dirty="0"/>
              <a:t>How have we done? </a:t>
            </a:r>
          </a:p>
          <a:p>
            <a:endParaRPr lang="en-AU" dirty="0"/>
          </a:p>
          <a:p>
            <a:r>
              <a:rPr lang="en-GB" b="1" dirty="0"/>
              <a:t>Over to you: Your questions and feedback </a:t>
            </a:r>
            <a:endParaRPr lang="en-AU" dirty="0"/>
          </a:p>
        </p:txBody>
      </p:sp>
      <p:pic>
        <p:nvPicPr>
          <p:cNvPr id="2" name="Picture 1" descr="An aerial view of a sports field&#10;&#10;AI-generated content may be incorrect.">
            <a:extLst>
              <a:ext uri="{FF2B5EF4-FFF2-40B4-BE49-F238E27FC236}">
                <a16:creationId xmlns:a16="http://schemas.microsoft.com/office/drawing/2014/main" id="{53876F74-EB58-987B-41B3-0FA238DEA8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634" r="3" b="8244"/>
          <a:stretch>
            <a:fillRect/>
          </a:stretch>
        </p:blipFill>
        <p:spPr>
          <a:xfrm>
            <a:off x="4355976" y="1415196"/>
            <a:ext cx="4571557" cy="360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504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8DF31-479C-35BB-F208-254C3DC9D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maarch* architects 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331A21-D6FE-3E67-8B57-A39591BC1F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Who are we and how do we do this?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92301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F1B27-B2AE-C1D0-D7DD-80DBB628F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maarch* architects 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FFBEC-9163-6F18-9F34-52D5A1EFD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maarch* is a Perth‑based architecture and design studio with a strong focus on thoughtful, data‑driven design and collaborative project development.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They specialise in shaping projects that respond to: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GB" dirty="0"/>
              <a:t>the local context and site condition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GB" dirty="0"/>
              <a:t>community needs and expectations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GB" dirty="0"/>
              <a:t>planning and approval requirements</a:t>
            </a:r>
          </a:p>
          <a:p>
            <a:endParaRPr lang="en-GB" dirty="0"/>
          </a:p>
          <a:p>
            <a:r>
              <a:rPr lang="en-GB" b="1" dirty="0"/>
              <a:t>maarch* works closely with clients and stakeholders throughout the process to develop clear, practical design solutions that are well considered, deliverable, and built to last.</a:t>
            </a:r>
          </a:p>
        </p:txBody>
      </p:sp>
    </p:spTree>
    <p:extLst>
      <p:ext uri="{BB962C8B-B14F-4D97-AF65-F5344CB8AC3E}">
        <p14:creationId xmlns:p14="http://schemas.microsoft.com/office/powerpoint/2010/main" val="1897434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B2796-A7CB-88F0-4066-C91EDB130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8694A-EE95-88E2-6A0F-B4511BDE4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Concept Design </a:t>
            </a:r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F85CE9-6B86-F58E-522C-85094A3EC1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53499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55C97E-4EAA-A6EC-7F58-AA0592648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196"/>
            <a:ext cx="9144000" cy="510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774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E3C17F-309D-3224-5BFD-7C7DA31C5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0"/>
            <a:ext cx="7908659" cy="55938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5758E6-5DFE-4C65-7BB1-F34E9E84B58E}"/>
              </a:ext>
            </a:extLst>
          </p:cNvPr>
          <p:cNvSpPr/>
          <p:nvPr/>
        </p:nvSpPr>
        <p:spPr>
          <a:xfrm>
            <a:off x="7812360" y="121196"/>
            <a:ext cx="1224136" cy="540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69555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E891A8-C145-A21D-C8DD-4D276576D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0"/>
            <a:ext cx="8080009" cy="5715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609A528-5D66-2751-E97E-32E03FF10DA7}"/>
              </a:ext>
            </a:extLst>
          </p:cNvPr>
          <p:cNvSpPr/>
          <p:nvPr/>
        </p:nvSpPr>
        <p:spPr>
          <a:xfrm>
            <a:off x="7919864" y="157200"/>
            <a:ext cx="1224136" cy="540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578180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hire of Mundaring">
      <a:dk1>
        <a:sysClr val="windowText" lastClr="000000"/>
      </a:dk1>
      <a:lt1>
        <a:sysClr val="window" lastClr="FFFFFF"/>
      </a:lt1>
      <a:dk2>
        <a:srgbClr val="1A517B"/>
      </a:dk2>
      <a:lt2>
        <a:srgbClr val="F2F2F2"/>
      </a:lt2>
      <a:accent1>
        <a:srgbClr val="1A517B"/>
      </a:accent1>
      <a:accent2>
        <a:srgbClr val="17ABDD"/>
      </a:accent2>
      <a:accent3>
        <a:srgbClr val="439C8A"/>
      </a:accent3>
      <a:accent4>
        <a:srgbClr val="E17262"/>
      </a:accent4>
      <a:accent5>
        <a:srgbClr val="D1618B"/>
      </a:accent5>
      <a:accent6>
        <a:srgbClr val="816CA8"/>
      </a:accent6>
      <a:hlink>
        <a:srgbClr val="1A517B"/>
      </a:hlink>
      <a:folHlink>
        <a:srgbClr val="17ABDD"/>
      </a:folHlink>
    </a:clrScheme>
    <a:fontScheme name="Shire of Mundaring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jor-Projects-PPT-Template" id="{B9E060AB-689F-46E4-BCA6-85D3CE563BA5}" vid="{2D06F539-60F0-42DF-B076-58A33EF8BE9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6330A4ADC7F74FA5A42B7AA41DE6AC" ma:contentTypeVersion="13" ma:contentTypeDescription="Create a new document." ma:contentTypeScope="" ma:versionID="348a2520338306d078d471be91edcdfa">
  <xsd:schema xmlns:xsd="http://www.w3.org/2001/XMLSchema" xmlns:xs="http://www.w3.org/2001/XMLSchema" xmlns:p="http://schemas.microsoft.com/office/2006/metadata/properties" xmlns:ns2="c17ce245-daa8-4213-92ba-d6f43476c5ce" xmlns:ns3="0a3acd09-b980-464e-8e26-ffeba645b39e" targetNamespace="http://schemas.microsoft.com/office/2006/metadata/properties" ma:root="true" ma:fieldsID="e363da0ae6a4770dcb80c1a6ccf456a8" ns2:_="" ns3:_="">
    <xsd:import namespace="c17ce245-daa8-4213-92ba-d6f43476c5ce"/>
    <xsd:import namespace="0a3acd09-b980-464e-8e26-ffeba645b3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BillingMetadata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7ce245-daa8-4213-92ba-d6f43476c5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46dbf15-2416-48da-90a7-9ac1bee0d4c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3acd09-b980-464e-8e26-ffeba645b39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6386857-0cab-4545-9b33-f197d1e6e07c}" ma:internalName="TaxCatchAll" ma:showField="CatchAllData" ma:web="0a3acd09-b980-464e-8e26-ffeba645b39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17ce245-daa8-4213-92ba-d6f43476c5ce">
      <Terms xmlns="http://schemas.microsoft.com/office/infopath/2007/PartnerControls"/>
    </lcf76f155ced4ddcb4097134ff3c332f>
    <TaxCatchAll xmlns="0a3acd09-b980-464e-8e26-ffeba645b39e" xsi:nil="true"/>
  </documentManagement>
</p:properties>
</file>

<file path=customXml/itemProps1.xml><?xml version="1.0" encoding="utf-8"?>
<ds:datastoreItem xmlns:ds="http://schemas.openxmlformats.org/officeDocument/2006/customXml" ds:itemID="{A5BAB4A1-6249-4ACC-9279-DA252C8A3F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7ce245-daa8-4213-92ba-d6f43476c5ce"/>
    <ds:schemaRef ds:uri="0a3acd09-b980-464e-8e26-ffeba645b3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19C11E9-5818-48F9-9D51-070C731F222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2B3FFF2-B7D7-4A01-A18C-CA6FD3517F10}">
  <ds:schemaRefs>
    <ds:schemaRef ds:uri="http://purl.org/dc/dcmitype/"/>
    <ds:schemaRef ds:uri="http://schemas.microsoft.com/office/infopath/2007/PartnerControls"/>
    <ds:schemaRef ds:uri="http://schemas.microsoft.com/office/2006/metadata/properties"/>
    <ds:schemaRef ds:uri="http://purl.org/dc/elements/1.1/"/>
    <ds:schemaRef ds:uri="c17ce245-daa8-4213-92ba-d6f43476c5ce"/>
    <ds:schemaRef ds:uri="http://schemas.microsoft.com/office/2006/documentManagement/types"/>
    <ds:schemaRef ds:uri="http://purl.org/dc/terms/"/>
    <ds:schemaRef ds:uri="http://www.w3.org/XML/1998/namespace"/>
    <ds:schemaRef ds:uri="http://schemas.openxmlformats.org/package/2006/metadata/core-properties"/>
    <ds:schemaRef ds:uri="0a3acd09-b980-464e-8e26-ffeba645b39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Major-Projects-PPT-Template</Template>
  <TotalTime>234</TotalTime>
  <Words>218</Words>
  <Application>Microsoft Office PowerPoint</Application>
  <PresentationFormat>On-screen Show (16:10)</PresentationFormat>
  <Paragraphs>43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Aptos</vt:lpstr>
      <vt:lpstr>Arial</vt:lpstr>
      <vt:lpstr>Arial Black</vt:lpstr>
      <vt:lpstr>Office Theme</vt:lpstr>
      <vt:lpstr>Boya Oval Changerooms Upgrade</vt:lpstr>
      <vt:lpstr>Acknowledgement of Country</vt:lpstr>
      <vt:lpstr>Overview of workshop</vt:lpstr>
      <vt:lpstr>maarch* architects </vt:lpstr>
      <vt:lpstr>maarch* architects </vt:lpstr>
      <vt:lpstr>The Concept Design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Sam Cranswick</dc:creator>
  <cp:lastModifiedBy>Breyon Gibbs</cp:lastModifiedBy>
  <cp:revision>9</cp:revision>
  <cp:lastPrinted>2026-04-21T05:40:40Z</cp:lastPrinted>
  <dcterms:created xsi:type="dcterms:W3CDTF">2026-04-13T03:46:52Z</dcterms:created>
  <dcterms:modified xsi:type="dcterms:W3CDTF">2026-05-05T07:55:09Z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0x010100E16330A4ADC7F74FA5A42B7AA41DE6AC</vt:lpwstr>
  </property>
  <property fmtid="{D5CDD505-2E9C-101B-9397-08002B2CF9AE}" pid="3" name="MediaServiceImageTags">
    <vt:lpwstr/>
  </property>
</Properties>
</file>