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6"/>
  </p:notesMasterIdLst>
  <p:handoutMasterIdLst>
    <p:handoutMasterId r:id="rId17"/>
  </p:handoutMasterIdLst>
  <p:sldIdLst>
    <p:sldId id="258" r:id="rId5"/>
    <p:sldId id="259" r:id="rId6"/>
    <p:sldId id="264" r:id="rId7"/>
    <p:sldId id="266" r:id="rId8"/>
    <p:sldId id="267" r:id="rId9"/>
    <p:sldId id="260" r:id="rId10"/>
    <p:sldId id="261" r:id="rId11"/>
    <p:sldId id="265" r:id="rId12"/>
    <p:sldId id="269" r:id="rId13"/>
    <p:sldId id="268" r:id="rId14"/>
    <p:sldId id="262" r:id="rId15"/>
  </p:sldIdLst>
  <p:sldSz cx="9144000" cy="5715000" type="screen16x1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5" d="100"/>
          <a:sy n="175" d="100"/>
        </p:scale>
        <p:origin x="1296" y="138"/>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Cranswick" userId="41a36f1b-c344-489c-aef1-161ccc3cf8ff" providerId="ADAL" clId="{57E367ED-8409-4B98-84AD-4497F4ACDDF7}"/>
    <pc:docChg chg="undo custSel addSld modSld sldOrd modNotesMaster modHandout">
      <pc:chgData name="Sam Cranswick" userId="41a36f1b-c344-489c-aef1-161ccc3cf8ff" providerId="ADAL" clId="{57E367ED-8409-4B98-84AD-4497F4ACDDF7}" dt="2026-03-25T05:48:57.433" v="554"/>
      <pc:docMkLst>
        <pc:docMk/>
      </pc:docMkLst>
      <pc:sldChg chg="addSp delSp modSp mod">
        <pc:chgData name="Sam Cranswick" userId="41a36f1b-c344-489c-aef1-161ccc3cf8ff" providerId="ADAL" clId="{57E367ED-8409-4B98-84AD-4497F4ACDDF7}" dt="2026-03-24T01:16:14.455" v="1"/>
        <pc:sldMkLst>
          <pc:docMk/>
          <pc:sldMk cId="3666110732" sldId="258"/>
        </pc:sldMkLst>
        <pc:picChg chg="add mod ord">
          <ac:chgData name="Sam Cranswick" userId="41a36f1b-c344-489c-aef1-161ccc3cf8ff" providerId="ADAL" clId="{57E367ED-8409-4B98-84AD-4497F4ACDDF7}" dt="2026-03-24T01:16:14.455" v="1"/>
          <ac:picMkLst>
            <pc:docMk/>
            <pc:sldMk cId="3666110732" sldId="258"/>
            <ac:picMk id="7" creationId="{1A1B98A9-F0F3-2057-CF96-A5C8B616CCA1}"/>
          </ac:picMkLst>
        </pc:picChg>
      </pc:sldChg>
      <pc:sldChg chg="addSp modSp mod modClrScheme chgLayout">
        <pc:chgData name="Sam Cranswick" userId="41a36f1b-c344-489c-aef1-161ccc3cf8ff" providerId="ADAL" clId="{57E367ED-8409-4B98-84AD-4497F4ACDDF7}" dt="2026-03-24T01:50:31.381" v="337" actId="20577"/>
        <pc:sldMkLst>
          <pc:docMk/>
          <pc:sldMk cId="1162504731" sldId="259"/>
        </pc:sldMkLst>
        <pc:spChg chg="mod">
          <ac:chgData name="Sam Cranswick" userId="41a36f1b-c344-489c-aef1-161ccc3cf8ff" providerId="ADAL" clId="{57E367ED-8409-4B98-84AD-4497F4ACDDF7}" dt="2026-03-24T01:16:32.816" v="7" actId="26606"/>
          <ac:spMkLst>
            <pc:docMk/>
            <pc:sldMk cId="1162504731" sldId="259"/>
            <ac:spMk id="2" creationId="{BA4219EF-CE64-C0D7-A4D0-891283FC0811}"/>
          </ac:spMkLst>
        </pc:spChg>
        <pc:spChg chg="mod ord">
          <ac:chgData name="Sam Cranswick" userId="41a36f1b-c344-489c-aef1-161ccc3cf8ff" providerId="ADAL" clId="{57E367ED-8409-4B98-84AD-4497F4ACDDF7}" dt="2026-03-24T01:50:31.381" v="337" actId="20577"/>
          <ac:spMkLst>
            <pc:docMk/>
            <pc:sldMk cId="1162504731" sldId="259"/>
            <ac:spMk id="3" creationId="{F65141B4-C826-E1FE-A805-69206D5553E6}"/>
          </ac:spMkLst>
        </pc:spChg>
        <pc:picChg chg="add mod">
          <ac:chgData name="Sam Cranswick" userId="41a36f1b-c344-489c-aef1-161ccc3cf8ff" providerId="ADAL" clId="{57E367ED-8409-4B98-84AD-4497F4ACDDF7}" dt="2026-03-24T01:16:32.816" v="7" actId="26606"/>
          <ac:picMkLst>
            <pc:docMk/>
            <pc:sldMk cId="1162504731" sldId="259"/>
            <ac:picMk id="5" creationId="{45DFC0D7-3920-EDB6-72ED-66DC9646AEB9}"/>
          </ac:picMkLst>
        </pc:picChg>
      </pc:sldChg>
      <pc:sldChg chg="modSp mod">
        <pc:chgData name="Sam Cranswick" userId="41a36f1b-c344-489c-aef1-161ccc3cf8ff" providerId="ADAL" clId="{57E367ED-8409-4B98-84AD-4497F4ACDDF7}" dt="2026-03-24T01:34:20.271" v="103"/>
        <pc:sldMkLst>
          <pc:docMk/>
          <pc:sldMk cId="2692301509" sldId="260"/>
        </pc:sldMkLst>
        <pc:spChg chg="mod">
          <ac:chgData name="Sam Cranswick" userId="41a36f1b-c344-489c-aef1-161ccc3cf8ff" providerId="ADAL" clId="{57E367ED-8409-4B98-84AD-4497F4ACDDF7}" dt="2026-03-24T01:34:14.412" v="102" actId="20577"/>
          <ac:spMkLst>
            <pc:docMk/>
            <pc:sldMk cId="2692301509" sldId="260"/>
            <ac:spMk id="2" creationId="{27A8DF31-479C-35BB-F208-254C3DC9DECD}"/>
          </ac:spMkLst>
        </pc:spChg>
        <pc:spChg chg="mod">
          <ac:chgData name="Sam Cranswick" userId="41a36f1b-c344-489c-aef1-161ccc3cf8ff" providerId="ADAL" clId="{57E367ED-8409-4B98-84AD-4497F4ACDDF7}" dt="2026-03-24T01:34:20.271" v="103"/>
          <ac:spMkLst>
            <pc:docMk/>
            <pc:sldMk cId="2692301509" sldId="260"/>
            <ac:spMk id="3" creationId="{EE331A21-D6FE-3E67-8B57-A39591BC1FDA}"/>
          </ac:spMkLst>
        </pc:spChg>
      </pc:sldChg>
      <pc:sldChg chg="modSp mod">
        <pc:chgData name="Sam Cranswick" userId="41a36f1b-c344-489c-aef1-161ccc3cf8ff" providerId="ADAL" clId="{57E367ED-8409-4B98-84AD-4497F4ACDDF7}" dt="2026-03-24T02:48:48.870" v="550" actId="20577"/>
        <pc:sldMkLst>
          <pc:docMk/>
          <pc:sldMk cId="1897434664" sldId="261"/>
        </pc:sldMkLst>
        <pc:spChg chg="mod">
          <ac:chgData name="Sam Cranswick" userId="41a36f1b-c344-489c-aef1-161ccc3cf8ff" providerId="ADAL" clId="{57E367ED-8409-4B98-84AD-4497F4ACDDF7}" dt="2026-03-24T01:44:38.387" v="245" actId="20577"/>
          <ac:spMkLst>
            <pc:docMk/>
            <pc:sldMk cId="1897434664" sldId="261"/>
            <ac:spMk id="2" creationId="{9BCF1B27-B2AE-C1D0-D7DD-80DBB628F51C}"/>
          </ac:spMkLst>
        </pc:spChg>
        <pc:spChg chg="mod">
          <ac:chgData name="Sam Cranswick" userId="41a36f1b-c344-489c-aef1-161ccc3cf8ff" providerId="ADAL" clId="{57E367ED-8409-4B98-84AD-4497F4ACDDF7}" dt="2026-03-24T02:48:48.870" v="550" actId="20577"/>
          <ac:spMkLst>
            <pc:docMk/>
            <pc:sldMk cId="1897434664" sldId="261"/>
            <ac:spMk id="3" creationId="{CB0FFBEC-9163-6F18-9F34-52D5A1EFD35B}"/>
          </ac:spMkLst>
        </pc:spChg>
      </pc:sldChg>
      <pc:sldChg chg="delSp mod">
        <pc:chgData name="Sam Cranswick" userId="41a36f1b-c344-489c-aef1-161ccc3cf8ff" providerId="ADAL" clId="{57E367ED-8409-4B98-84AD-4497F4ACDDF7}" dt="2026-03-24T02:49:02.129" v="551" actId="478"/>
        <pc:sldMkLst>
          <pc:docMk/>
          <pc:sldMk cId="133022288" sldId="262"/>
        </pc:sldMkLst>
      </pc:sldChg>
      <pc:sldChg chg="addSp delSp modSp new mod">
        <pc:chgData name="Sam Cranswick" userId="41a36f1b-c344-489c-aef1-161ccc3cf8ff" providerId="ADAL" clId="{57E367ED-8409-4B98-84AD-4497F4ACDDF7}" dt="2026-03-24T01:33:52.040" v="85" actId="20577"/>
        <pc:sldMkLst>
          <pc:docMk/>
          <pc:sldMk cId="2563088204" sldId="264"/>
        </pc:sldMkLst>
        <pc:spChg chg="add mod">
          <ac:chgData name="Sam Cranswick" userId="41a36f1b-c344-489c-aef1-161ccc3cf8ff" providerId="ADAL" clId="{57E367ED-8409-4B98-84AD-4497F4ACDDF7}" dt="2026-03-24T01:17:19.916" v="10" actId="20577"/>
          <ac:spMkLst>
            <pc:docMk/>
            <pc:sldMk cId="2563088204" sldId="264"/>
            <ac:spMk id="5" creationId="{CE50B4AD-9003-2B70-2951-A95AA0057A8B}"/>
          </ac:spMkLst>
        </pc:spChg>
        <pc:spChg chg="add mod">
          <ac:chgData name="Sam Cranswick" userId="41a36f1b-c344-489c-aef1-161ccc3cf8ff" providerId="ADAL" clId="{57E367ED-8409-4B98-84AD-4497F4ACDDF7}" dt="2026-03-24T01:17:27.856" v="13"/>
          <ac:spMkLst>
            <pc:docMk/>
            <pc:sldMk cId="2563088204" sldId="264"/>
            <ac:spMk id="7" creationId="{4FAFE846-A62F-EDFE-E7E6-CC2422436943}"/>
          </ac:spMkLst>
        </pc:spChg>
        <pc:spChg chg="add mod">
          <ac:chgData name="Sam Cranswick" userId="41a36f1b-c344-489c-aef1-161ccc3cf8ff" providerId="ADAL" clId="{57E367ED-8409-4B98-84AD-4497F4ACDDF7}" dt="2026-03-24T01:17:35.503" v="14"/>
          <ac:spMkLst>
            <pc:docMk/>
            <pc:sldMk cId="2563088204" sldId="264"/>
            <ac:spMk id="8" creationId="{6BDF6D8F-49A6-D83A-4BE8-CC1A903004BE}"/>
          </ac:spMkLst>
        </pc:spChg>
        <pc:spChg chg="add mod">
          <ac:chgData name="Sam Cranswick" userId="41a36f1b-c344-489c-aef1-161ccc3cf8ff" providerId="ADAL" clId="{57E367ED-8409-4B98-84AD-4497F4ACDDF7}" dt="2026-03-24T01:33:52.040" v="85" actId="20577"/>
          <ac:spMkLst>
            <pc:docMk/>
            <pc:sldMk cId="2563088204" sldId="264"/>
            <ac:spMk id="9" creationId="{6A5CDCF3-7087-6E80-A75A-F0522896F758}"/>
          </ac:spMkLst>
        </pc:spChg>
        <pc:picChg chg="add mod modCrop">
          <ac:chgData name="Sam Cranswick" userId="41a36f1b-c344-489c-aef1-161ccc3cf8ff" providerId="ADAL" clId="{57E367ED-8409-4B98-84AD-4497F4ACDDF7}" dt="2026-03-24T01:33:41.016" v="66" actId="1076"/>
          <ac:picMkLst>
            <pc:docMk/>
            <pc:sldMk cId="2563088204" sldId="264"/>
            <ac:picMk id="6" creationId="{72567225-42A9-6F67-390B-4CF45D3FAFBA}"/>
          </ac:picMkLst>
        </pc:picChg>
        <pc:picChg chg="add mod ord modCrop">
          <ac:chgData name="Sam Cranswick" userId="41a36f1b-c344-489c-aef1-161ccc3cf8ff" providerId="ADAL" clId="{57E367ED-8409-4B98-84AD-4497F4ACDDF7}" dt="2026-03-24T01:33:45.581" v="69" actId="14100"/>
          <ac:picMkLst>
            <pc:docMk/>
            <pc:sldMk cId="2563088204" sldId="264"/>
            <ac:picMk id="14" creationId="{896E9331-0354-3248-482D-E6731A4ADAB6}"/>
          </ac:picMkLst>
        </pc:picChg>
        <pc:picChg chg="add mod modCrop">
          <ac:chgData name="Sam Cranswick" userId="41a36f1b-c344-489c-aef1-161ccc3cf8ff" providerId="ADAL" clId="{57E367ED-8409-4B98-84AD-4497F4ACDDF7}" dt="2026-03-24T01:33:31.610" v="62" actId="1076"/>
          <ac:picMkLst>
            <pc:docMk/>
            <pc:sldMk cId="2563088204" sldId="264"/>
            <ac:picMk id="16" creationId="{E1FBEC00-5F18-8EF8-9F4D-A570618D2DCC}"/>
          </ac:picMkLst>
        </pc:picChg>
      </pc:sldChg>
      <pc:sldChg chg="addSp delSp modSp new mod setBg">
        <pc:chgData name="Sam Cranswick" userId="41a36f1b-c344-489c-aef1-161ccc3cf8ff" providerId="ADAL" clId="{57E367ED-8409-4B98-84AD-4497F4ACDDF7}" dt="2026-03-24T02:13:24.626" v="469" actId="26606"/>
        <pc:sldMkLst>
          <pc:docMk/>
          <pc:sldMk cId="1147903457" sldId="265"/>
        </pc:sldMkLst>
        <pc:spChg chg="mod">
          <ac:chgData name="Sam Cranswick" userId="41a36f1b-c344-489c-aef1-161ccc3cf8ff" providerId="ADAL" clId="{57E367ED-8409-4B98-84AD-4497F4ACDDF7}" dt="2026-03-24T02:13:24.626" v="469" actId="26606"/>
          <ac:spMkLst>
            <pc:docMk/>
            <pc:sldMk cId="1147903457" sldId="265"/>
            <ac:spMk id="2" creationId="{A442EC33-160A-E35E-FF8D-8EAEEEA7B43C}"/>
          </ac:spMkLst>
        </pc:spChg>
        <pc:spChg chg="add mod ord">
          <ac:chgData name="Sam Cranswick" userId="41a36f1b-c344-489c-aef1-161ccc3cf8ff" providerId="ADAL" clId="{57E367ED-8409-4B98-84AD-4497F4ACDDF7}" dt="2026-03-24T02:13:24.626" v="469" actId="26606"/>
          <ac:spMkLst>
            <pc:docMk/>
            <pc:sldMk cId="1147903457" sldId="265"/>
            <ac:spMk id="4" creationId="{1C86D3F7-AA02-8C1B-DFD7-2D48DABDC7F9}"/>
          </ac:spMkLst>
        </pc:spChg>
        <pc:picChg chg="add mod">
          <ac:chgData name="Sam Cranswick" userId="41a36f1b-c344-489c-aef1-161ccc3cf8ff" providerId="ADAL" clId="{57E367ED-8409-4B98-84AD-4497F4ACDDF7}" dt="2026-03-24T02:13:24.626" v="469" actId="26606"/>
          <ac:picMkLst>
            <pc:docMk/>
            <pc:sldMk cId="1147903457" sldId="265"/>
            <ac:picMk id="6" creationId="{C8777B88-2168-9658-42F0-AB7136166B01}"/>
          </ac:picMkLst>
        </pc:picChg>
      </pc:sldChg>
      <pc:sldChg chg="addSp delSp modSp add mod ord">
        <pc:chgData name="Sam Cranswick" userId="41a36f1b-c344-489c-aef1-161ccc3cf8ff" providerId="ADAL" clId="{57E367ED-8409-4B98-84AD-4497F4ACDDF7}" dt="2026-03-25T05:48:57.433" v="554"/>
        <pc:sldMkLst>
          <pc:docMk/>
          <pc:sldMk cId="3703081343" sldId="266"/>
        </pc:sldMkLst>
        <pc:spChg chg="mod">
          <ac:chgData name="Sam Cranswick" userId="41a36f1b-c344-489c-aef1-161ccc3cf8ff" providerId="ADAL" clId="{57E367ED-8409-4B98-84AD-4497F4ACDDF7}" dt="2026-03-24T01:47:54.262" v="297" actId="14100"/>
          <ac:spMkLst>
            <pc:docMk/>
            <pc:sldMk cId="3703081343" sldId="266"/>
            <ac:spMk id="2" creationId="{2EE76C61-1AC3-36D3-F3E5-9904EB5BDED6}"/>
          </ac:spMkLst>
        </pc:spChg>
        <pc:spChg chg="add mod">
          <ac:chgData name="Sam Cranswick" userId="41a36f1b-c344-489c-aef1-161ccc3cf8ff" providerId="ADAL" clId="{57E367ED-8409-4B98-84AD-4497F4ACDDF7}" dt="2026-03-24T01:48:46.617" v="313" actId="114"/>
          <ac:spMkLst>
            <pc:docMk/>
            <pc:sldMk cId="3703081343" sldId="266"/>
            <ac:spMk id="6" creationId="{E3D1A568-4C1D-45C5-17F6-3290389E9195}"/>
          </ac:spMkLst>
        </pc:spChg>
      </pc:sldChg>
      <pc:sldChg chg="addSp delSp modSp new mod ord modClrScheme chgLayout">
        <pc:chgData name="Sam Cranswick" userId="41a36f1b-c344-489c-aef1-161ccc3cf8ff" providerId="ADAL" clId="{57E367ED-8409-4B98-84AD-4497F4ACDDF7}" dt="2026-03-25T05:48:57.433" v="554"/>
        <pc:sldMkLst>
          <pc:docMk/>
          <pc:sldMk cId="702419067" sldId="267"/>
        </pc:sldMkLst>
        <pc:spChg chg="add mod ord">
          <ac:chgData name="Sam Cranswick" userId="41a36f1b-c344-489c-aef1-161ccc3cf8ff" providerId="ADAL" clId="{57E367ED-8409-4B98-84AD-4497F4ACDDF7}" dt="2026-03-24T01:49:33.034" v="323" actId="26606"/>
          <ac:spMkLst>
            <pc:docMk/>
            <pc:sldMk cId="702419067" sldId="267"/>
            <ac:spMk id="4" creationId="{513D7E32-57CE-8E21-CB21-CFFE56117711}"/>
          </ac:spMkLst>
        </pc:spChg>
        <pc:spChg chg="add mod ord">
          <ac:chgData name="Sam Cranswick" userId="41a36f1b-c344-489c-aef1-161ccc3cf8ff" providerId="ADAL" clId="{57E367ED-8409-4B98-84AD-4497F4ACDDF7}" dt="2026-03-24T01:50:14.342" v="336" actId="20577"/>
          <ac:spMkLst>
            <pc:docMk/>
            <pc:sldMk cId="702419067" sldId="267"/>
            <ac:spMk id="5" creationId="{F8290A31-EFB5-AA52-16D9-4B6A7E0393EE}"/>
          </ac:spMkLst>
        </pc:spChg>
      </pc:sldChg>
      <pc:sldChg chg="modSp add mod ord">
        <pc:chgData name="Sam Cranswick" userId="41a36f1b-c344-489c-aef1-161ccc3cf8ff" providerId="ADAL" clId="{57E367ED-8409-4B98-84AD-4497F4ACDDF7}" dt="2026-03-24T02:04:05.472" v="436" actId="313"/>
        <pc:sldMkLst>
          <pc:docMk/>
          <pc:sldMk cId="1094369436" sldId="268"/>
        </pc:sldMkLst>
        <pc:spChg chg="mod">
          <ac:chgData name="Sam Cranswick" userId="41a36f1b-c344-489c-aef1-161ccc3cf8ff" providerId="ADAL" clId="{57E367ED-8409-4B98-84AD-4497F4ACDDF7}" dt="2026-03-24T02:03:33.975" v="349" actId="1076"/>
          <ac:spMkLst>
            <pc:docMk/>
            <pc:sldMk cId="1094369436" sldId="268"/>
            <ac:spMk id="2" creationId="{70AB166B-1333-F195-B813-5477052B3A4D}"/>
          </ac:spMkLst>
        </pc:spChg>
        <pc:spChg chg="mod">
          <ac:chgData name="Sam Cranswick" userId="41a36f1b-c344-489c-aef1-161ccc3cf8ff" providerId="ADAL" clId="{57E367ED-8409-4B98-84AD-4497F4ACDDF7}" dt="2026-03-24T02:04:05.472" v="436" actId="313"/>
          <ac:spMkLst>
            <pc:docMk/>
            <pc:sldMk cId="1094369436" sldId="268"/>
            <ac:spMk id="6" creationId="{F48400F4-A79C-3A36-EDDB-642CA20892B4}"/>
          </ac:spMkLst>
        </pc:spChg>
      </pc:sldChg>
      <pc:sldChg chg="addSp delSp modSp new mod">
        <pc:chgData name="Sam Cranswick" userId="41a36f1b-c344-489c-aef1-161ccc3cf8ff" providerId="ADAL" clId="{57E367ED-8409-4B98-84AD-4497F4ACDDF7}" dt="2026-03-24T02:33:14.351" v="523" actId="1076"/>
        <pc:sldMkLst>
          <pc:docMk/>
          <pc:sldMk cId="290827826" sldId="269"/>
        </pc:sldMkLst>
        <pc:spChg chg="mod">
          <ac:chgData name="Sam Cranswick" userId="41a36f1b-c344-489c-aef1-161ccc3cf8ff" providerId="ADAL" clId="{57E367ED-8409-4B98-84AD-4497F4ACDDF7}" dt="2026-03-24T02:11:20.718" v="465" actId="20577"/>
          <ac:spMkLst>
            <pc:docMk/>
            <pc:sldMk cId="290827826" sldId="269"/>
            <ac:spMk id="2" creationId="{3EAC7A4B-D7BE-AF13-233A-D016BD31A154}"/>
          </ac:spMkLst>
        </pc:spChg>
        <pc:picChg chg="add mod modCrop">
          <ac:chgData name="Sam Cranswick" userId="41a36f1b-c344-489c-aef1-161ccc3cf8ff" providerId="ADAL" clId="{57E367ED-8409-4B98-84AD-4497F4ACDDF7}" dt="2026-03-24T02:30:23.504" v="498" actId="14100"/>
          <ac:picMkLst>
            <pc:docMk/>
            <pc:sldMk cId="290827826" sldId="269"/>
            <ac:picMk id="5" creationId="{D69E8204-EBFD-5799-B885-2EBCA0FD8DC6}"/>
          </ac:picMkLst>
        </pc:picChg>
        <pc:picChg chg="add mod modCrop">
          <ac:chgData name="Sam Cranswick" userId="41a36f1b-c344-489c-aef1-161ccc3cf8ff" providerId="ADAL" clId="{57E367ED-8409-4B98-84AD-4497F4ACDDF7}" dt="2026-03-24T02:33:14.351" v="523" actId="1076"/>
          <ac:picMkLst>
            <pc:docMk/>
            <pc:sldMk cId="290827826" sldId="269"/>
            <ac:picMk id="7" creationId="{E6DAC5C2-FB10-4E49-903D-D987DE9024F2}"/>
          </ac:picMkLst>
        </pc:picChg>
        <pc:picChg chg="add mod modCrop">
          <ac:chgData name="Sam Cranswick" userId="41a36f1b-c344-489c-aef1-161ccc3cf8ff" providerId="ADAL" clId="{57E367ED-8409-4B98-84AD-4497F4ACDDF7}" dt="2026-03-24T02:30:18.354" v="496" actId="1076"/>
          <ac:picMkLst>
            <pc:docMk/>
            <pc:sldMk cId="290827826" sldId="269"/>
            <ac:picMk id="9" creationId="{798A69A1-3028-25AD-9F86-36A2C17CB6A7}"/>
          </ac:picMkLst>
        </pc:picChg>
        <pc:picChg chg="add mod modCrop">
          <ac:chgData name="Sam Cranswick" userId="41a36f1b-c344-489c-aef1-161ccc3cf8ff" providerId="ADAL" clId="{57E367ED-8409-4B98-84AD-4497F4ACDDF7}" dt="2026-03-24T02:33:14.351" v="523" actId="1076"/>
          <ac:picMkLst>
            <pc:docMk/>
            <pc:sldMk cId="290827826" sldId="269"/>
            <ac:picMk id="11" creationId="{8DA67341-C05E-A17B-7BCA-F28133622B88}"/>
          </ac:picMkLst>
        </pc:picChg>
        <pc:picChg chg="add mod modCrop">
          <ac:chgData name="Sam Cranswick" userId="41a36f1b-c344-489c-aef1-161ccc3cf8ff" providerId="ADAL" clId="{57E367ED-8409-4B98-84AD-4497F4ACDDF7}" dt="2026-03-24T02:33:14.351" v="523" actId="1076"/>
          <ac:picMkLst>
            <pc:docMk/>
            <pc:sldMk cId="290827826" sldId="269"/>
            <ac:picMk id="13" creationId="{E81F0F3C-9598-09C2-C02F-79FCF935D466}"/>
          </ac:picMkLst>
        </pc:picChg>
        <pc:picChg chg="add mod modCrop">
          <ac:chgData name="Sam Cranswick" userId="41a36f1b-c344-489c-aef1-161ccc3cf8ff" providerId="ADAL" clId="{57E367ED-8409-4B98-84AD-4497F4ACDDF7}" dt="2026-03-24T02:33:14.351" v="523" actId="1076"/>
          <ac:picMkLst>
            <pc:docMk/>
            <pc:sldMk cId="290827826" sldId="269"/>
            <ac:picMk id="15" creationId="{A6C82F8D-1B45-7CEF-7F47-E3E455DE7DCF}"/>
          </ac:picMkLst>
        </pc:picChg>
      </pc:sldChg>
    </pc:docChg>
  </pc:docChgLst>
  <pc:docChgLst>
    <pc:chgData name="Daniela Jaimes" userId="S::conda01@mundaring.wa.gov.au::739ade39-0d5d-4d45-8960-972bf16def88" providerId="AD" clId="Web-{F72F1357-1903-5986-301D-625482AB811D}"/>
    <pc:docChg chg="modSld">
      <pc:chgData name="Daniela Jaimes" userId="S::conda01@mundaring.wa.gov.au::739ade39-0d5d-4d45-8960-972bf16def88" providerId="AD" clId="Web-{F72F1357-1903-5986-301D-625482AB811D}" dt="2026-03-24T04:46:38.200" v="70" actId="20577"/>
      <pc:docMkLst>
        <pc:docMk/>
      </pc:docMkLst>
      <pc:sldChg chg="modSp">
        <pc:chgData name="Daniela Jaimes" userId="S::conda01@mundaring.wa.gov.au::739ade39-0d5d-4d45-8960-972bf16def88" providerId="AD" clId="Web-{F72F1357-1903-5986-301D-625482AB811D}" dt="2026-03-24T04:42:56.606" v="61" actId="20577"/>
        <pc:sldMkLst>
          <pc:docMk/>
          <pc:sldMk cId="3666110732" sldId="258"/>
        </pc:sldMkLst>
        <pc:spChg chg="mod">
          <ac:chgData name="Daniela Jaimes" userId="S::conda01@mundaring.wa.gov.au::739ade39-0d5d-4d45-8960-972bf16def88" providerId="AD" clId="Web-{F72F1357-1903-5986-301D-625482AB811D}" dt="2026-03-24T04:42:56.606" v="61" actId="20577"/>
          <ac:spMkLst>
            <pc:docMk/>
            <pc:sldMk cId="3666110732" sldId="258"/>
            <ac:spMk id="4" creationId="{C91B5779-DC91-6C13-A379-74B69FD3EF9A}"/>
          </ac:spMkLst>
        </pc:spChg>
      </pc:sldChg>
      <pc:sldChg chg="modSp">
        <pc:chgData name="Daniela Jaimes" userId="S::conda01@mundaring.wa.gov.au::739ade39-0d5d-4d45-8960-972bf16def88" providerId="AD" clId="Web-{F72F1357-1903-5986-301D-625482AB811D}" dt="2026-03-24T04:43:28.668" v="62" actId="20577"/>
        <pc:sldMkLst>
          <pc:docMk/>
          <pc:sldMk cId="1162504731" sldId="259"/>
        </pc:sldMkLst>
        <pc:spChg chg="mod">
          <ac:chgData name="Daniela Jaimes" userId="S::conda01@mundaring.wa.gov.au::739ade39-0d5d-4d45-8960-972bf16def88" providerId="AD" clId="Web-{F72F1357-1903-5986-301D-625482AB811D}" dt="2026-03-24T04:43:28.668" v="62" actId="20577"/>
          <ac:spMkLst>
            <pc:docMk/>
            <pc:sldMk cId="1162504731" sldId="259"/>
            <ac:spMk id="3" creationId="{F65141B4-C826-E1FE-A805-69206D5553E6}"/>
          </ac:spMkLst>
        </pc:spChg>
      </pc:sldChg>
      <pc:sldChg chg="modSp">
        <pc:chgData name="Daniela Jaimes" userId="S::conda01@mundaring.wa.gov.au::739ade39-0d5d-4d45-8960-972bf16def88" providerId="AD" clId="Web-{F72F1357-1903-5986-301D-625482AB811D}" dt="2026-03-24T04:43:54.449" v="63" actId="20577"/>
        <pc:sldMkLst>
          <pc:docMk/>
          <pc:sldMk cId="1897434664" sldId="261"/>
        </pc:sldMkLst>
        <pc:spChg chg="mod">
          <ac:chgData name="Daniela Jaimes" userId="S::conda01@mundaring.wa.gov.au::739ade39-0d5d-4d45-8960-972bf16def88" providerId="AD" clId="Web-{F72F1357-1903-5986-301D-625482AB811D}" dt="2026-03-24T04:43:54.449" v="63" actId="20577"/>
          <ac:spMkLst>
            <pc:docMk/>
            <pc:sldMk cId="1897434664" sldId="261"/>
            <ac:spMk id="3" creationId="{CB0FFBEC-9163-6F18-9F34-52D5A1EFD35B}"/>
          </ac:spMkLst>
        </pc:spChg>
      </pc:sldChg>
      <pc:sldChg chg="modSp">
        <pc:chgData name="Daniela Jaimes" userId="S::conda01@mundaring.wa.gov.au::739ade39-0d5d-4d45-8960-972bf16def88" providerId="AD" clId="Web-{F72F1357-1903-5986-301D-625482AB811D}" dt="2026-03-24T04:46:17.200" v="67" actId="1076"/>
        <pc:sldMkLst>
          <pc:docMk/>
          <pc:sldMk cId="1147903457" sldId="265"/>
        </pc:sldMkLst>
        <pc:spChg chg="mod">
          <ac:chgData name="Daniela Jaimes" userId="S::conda01@mundaring.wa.gov.au::739ade39-0d5d-4d45-8960-972bf16def88" providerId="AD" clId="Web-{F72F1357-1903-5986-301D-625482AB811D}" dt="2026-03-24T04:46:17.200" v="67" actId="1076"/>
          <ac:spMkLst>
            <pc:docMk/>
            <pc:sldMk cId="1147903457" sldId="265"/>
            <ac:spMk id="2" creationId="{A442EC33-160A-E35E-FF8D-8EAEEEA7B43C}"/>
          </ac:spMkLst>
        </pc:spChg>
        <pc:spChg chg="mod">
          <ac:chgData name="Daniela Jaimes" userId="S::conda01@mundaring.wa.gov.au::739ade39-0d5d-4d45-8960-972bf16def88" providerId="AD" clId="Web-{F72F1357-1903-5986-301D-625482AB811D}" dt="2026-03-24T04:44:37.043" v="66" actId="20577"/>
          <ac:spMkLst>
            <pc:docMk/>
            <pc:sldMk cId="1147903457" sldId="265"/>
            <ac:spMk id="4" creationId="{1C86D3F7-AA02-8C1B-DFD7-2D48DABDC7F9}"/>
          </ac:spMkLst>
        </pc:spChg>
      </pc:sldChg>
      <pc:sldChg chg="modSp">
        <pc:chgData name="Daniela Jaimes" userId="S::conda01@mundaring.wa.gov.au::739ade39-0d5d-4d45-8960-972bf16def88" providerId="AD" clId="Web-{F72F1357-1903-5986-301D-625482AB811D}" dt="2026-03-24T04:46:38.200" v="70" actId="20577"/>
        <pc:sldMkLst>
          <pc:docMk/>
          <pc:sldMk cId="702419067" sldId="267"/>
        </pc:sldMkLst>
        <pc:spChg chg="mod">
          <ac:chgData name="Daniela Jaimes" userId="S::conda01@mundaring.wa.gov.au::739ade39-0d5d-4d45-8960-972bf16def88" providerId="AD" clId="Web-{F72F1357-1903-5986-301D-625482AB811D}" dt="2026-03-24T04:46:38.200" v="70" actId="20577"/>
          <ac:spMkLst>
            <pc:docMk/>
            <pc:sldMk cId="702419067" sldId="267"/>
            <ac:spMk id="5" creationId="{F8290A31-EFB5-AA52-16D9-4B6A7E0393EE}"/>
          </ac:spMkLst>
        </pc:spChg>
      </pc:sldChg>
    </pc:docChg>
  </pc:docChgLst>
  <pc:docChgLst>
    <pc:chgData name="Nicholas Churchill" userId="92638916-16d3-432e-a7f3-243e93bb7726" providerId="ADAL" clId="{185B9B4D-CCD8-43FF-B34B-BCBA08F58A90}"/>
    <pc:docChg chg="custSel delSld modSld">
      <pc:chgData name="Nicholas Churchill" userId="92638916-16d3-432e-a7f3-243e93bb7726" providerId="ADAL" clId="{185B9B4D-CCD8-43FF-B34B-BCBA08F58A90}" dt="2026-03-31T07:17:57.124" v="127" actId="20577"/>
      <pc:docMkLst>
        <pc:docMk/>
      </pc:docMkLst>
      <pc:sldChg chg="addSp delSp modSp mod">
        <pc:chgData name="Nicholas Churchill" userId="92638916-16d3-432e-a7f3-243e93bb7726" providerId="ADAL" clId="{185B9B4D-CCD8-43FF-B34B-BCBA08F58A90}" dt="2026-03-31T07:17:00.829" v="78" actId="6549"/>
        <pc:sldMkLst>
          <pc:docMk/>
          <pc:sldMk cId="3666110732" sldId="258"/>
        </pc:sldMkLst>
        <pc:spChg chg="mod">
          <ac:chgData name="Nicholas Churchill" userId="92638916-16d3-432e-a7f3-243e93bb7726" providerId="ADAL" clId="{185B9B4D-CCD8-43FF-B34B-BCBA08F58A90}" dt="2026-03-31T07:16:24.268" v="28" actId="14100"/>
          <ac:spMkLst>
            <pc:docMk/>
            <pc:sldMk cId="3666110732" sldId="258"/>
            <ac:spMk id="2" creationId="{0CA6668D-A448-ABD4-7A8B-B9BE63EF2623}"/>
          </ac:spMkLst>
        </pc:spChg>
        <pc:spChg chg="del">
          <ac:chgData name="Nicholas Churchill" userId="92638916-16d3-432e-a7f3-243e93bb7726" providerId="ADAL" clId="{185B9B4D-CCD8-43FF-B34B-BCBA08F58A90}" dt="2026-03-31T07:16:29.123" v="29" actId="478"/>
          <ac:spMkLst>
            <pc:docMk/>
            <pc:sldMk cId="3666110732" sldId="258"/>
            <ac:spMk id="3" creationId="{1BD46D88-8B9D-CF1D-869D-0C0500B86AA9}"/>
          </ac:spMkLst>
        </pc:spChg>
        <pc:spChg chg="mod">
          <ac:chgData name="Nicholas Churchill" userId="92638916-16d3-432e-a7f3-243e93bb7726" providerId="ADAL" clId="{185B9B4D-CCD8-43FF-B34B-BCBA08F58A90}" dt="2026-03-31T07:17:00.829" v="78" actId="6549"/>
          <ac:spMkLst>
            <pc:docMk/>
            <pc:sldMk cId="3666110732" sldId="258"/>
            <ac:spMk id="4" creationId="{C91B5779-DC91-6C13-A379-74B69FD3EF9A}"/>
          </ac:spMkLst>
        </pc:spChg>
        <pc:spChg chg="add mod">
          <ac:chgData name="Nicholas Churchill" userId="92638916-16d3-432e-a7f3-243e93bb7726" providerId="ADAL" clId="{185B9B4D-CCD8-43FF-B34B-BCBA08F58A90}" dt="2026-03-31T07:16:48.224" v="77" actId="14100"/>
          <ac:spMkLst>
            <pc:docMk/>
            <pc:sldMk cId="3666110732" sldId="258"/>
            <ac:spMk id="6" creationId="{13C2B0D5-7070-99D5-4744-9F8CA1DA4114}"/>
          </ac:spMkLst>
        </pc:spChg>
      </pc:sldChg>
      <pc:sldChg chg="addSp delSp modSp mod">
        <pc:chgData name="Nicholas Churchill" userId="92638916-16d3-432e-a7f3-243e93bb7726" providerId="ADAL" clId="{185B9B4D-CCD8-43FF-B34B-BCBA08F58A90}" dt="2026-03-31T07:17:57.124" v="127" actId="20577"/>
        <pc:sldMkLst>
          <pc:docMk/>
          <pc:sldMk cId="1162504731" sldId="259"/>
        </pc:sldMkLst>
        <pc:spChg chg="mod">
          <ac:chgData name="Nicholas Churchill" userId="92638916-16d3-432e-a7f3-243e93bb7726" providerId="ADAL" clId="{185B9B4D-CCD8-43FF-B34B-BCBA08F58A90}" dt="2026-03-31T07:17:45.654" v="102" actId="20577"/>
          <ac:spMkLst>
            <pc:docMk/>
            <pc:sldMk cId="1162504731" sldId="259"/>
            <ac:spMk id="2" creationId="{BA4219EF-CE64-C0D7-A4D0-891283FC0811}"/>
          </ac:spMkLst>
        </pc:spChg>
        <pc:spChg chg="del">
          <ac:chgData name="Nicholas Churchill" userId="92638916-16d3-432e-a7f3-243e93bb7726" providerId="ADAL" clId="{185B9B4D-CCD8-43FF-B34B-BCBA08F58A90}" dt="2026-03-31T07:17:51.504" v="104" actId="478"/>
          <ac:spMkLst>
            <pc:docMk/>
            <pc:sldMk cId="1162504731" sldId="259"/>
            <ac:spMk id="3" creationId="{F65141B4-C826-E1FE-A805-69206D5553E6}"/>
          </ac:spMkLst>
        </pc:spChg>
        <pc:spChg chg="add mod">
          <ac:chgData name="Nicholas Churchill" userId="92638916-16d3-432e-a7f3-243e93bb7726" providerId="ADAL" clId="{185B9B4D-CCD8-43FF-B34B-BCBA08F58A90}" dt="2026-03-31T07:17:57.124" v="127" actId="20577"/>
          <ac:spMkLst>
            <pc:docMk/>
            <pc:sldMk cId="1162504731" sldId="259"/>
            <ac:spMk id="6" creationId="{85D1ED83-46AC-6CF1-E276-3497E7129031}"/>
          </ac:spMkLst>
        </pc:spChg>
        <pc:picChg chg="del">
          <ac:chgData name="Nicholas Churchill" userId="92638916-16d3-432e-a7f3-243e93bb7726" providerId="ADAL" clId="{185B9B4D-CCD8-43FF-B34B-BCBA08F58A90}" dt="2026-03-31T07:17:49.899" v="103" actId="478"/>
          <ac:picMkLst>
            <pc:docMk/>
            <pc:sldMk cId="1162504731" sldId="259"/>
            <ac:picMk id="5" creationId="{45DFC0D7-3920-EDB6-72ED-66DC9646AEB9}"/>
          </ac:picMkLst>
        </pc:picChg>
      </pc:sldChg>
      <pc:sldChg chg="del">
        <pc:chgData name="Nicholas Churchill" userId="92638916-16d3-432e-a7f3-243e93bb7726" providerId="ADAL" clId="{185B9B4D-CCD8-43FF-B34B-BCBA08F58A90}" dt="2026-03-31T07:17:33.412" v="79" actId="47"/>
        <pc:sldMkLst>
          <pc:docMk/>
          <pc:sldMk cId="2209858462" sldId="263"/>
        </pc:sldMkLst>
      </pc:sldChg>
    </pc:docChg>
  </pc:docChgLst>
  <pc:docChgLst>
    <pc:chgData name="Daniela Jaimes" userId="S::conda01@mundaring.wa.gov.au::739ade39-0d5d-4d45-8960-972bf16def88" providerId="AD" clId="Web-{FD8DDAFA-2528-39F9-C759-D66CAEDF3FF8}"/>
    <pc:docChg chg="modSld">
      <pc:chgData name="Daniela Jaimes" userId="S::conda01@mundaring.wa.gov.au::739ade39-0d5d-4d45-8960-972bf16def88" providerId="AD" clId="Web-{FD8DDAFA-2528-39F9-C759-D66CAEDF3FF8}" dt="2026-03-24T02:46:25.208" v="13" actId="20577"/>
      <pc:docMkLst>
        <pc:docMk/>
      </pc:docMkLst>
      <pc:sldChg chg="modSp">
        <pc:chgData name="Daniela Jaimes" userId="S::conda01@mundaring.wa.gov.au::739ade39-0d5d-4d45-8960-972bf16def88" providerId="AD" clId="Web-{FD8DDAFA-2528-39F9-C759-D66CAEDF3FF8}" dt="2026-03-24T02:46:25.208" v="13" actId="20577"/>
        <pc:sldMkLst>
          <pc:docMk/>
          <pc:sldMk cId="1897434664" sldId="261"/>
        </pc:sldMkLst>
        <pc:spChg chg="mod">
          <ac:chgData name="Daniela Jaimes" userId="S::conda01@mundaring.wa.gov.au::739ade39-0d5d-4d45-8960-972bf16def88" providerId="AD" clId="Web-{FD8DDAFA-2528-39F9-C759-D66CAEDF3FF8}" dt="2026-03-24T02:46:25.208" v="13" actId="20577"/>
          <ac:spMkLst>
            <pc:docMk/>
            <pc:sldMk cId="1897434664" sldId="261"/>
            <ac:spMk id="3" creationId="{CB0FFBEC-9163-6F18-9F34-52D5A1EFD35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5147C4-4EFA-1591-E5C7-3B999D651FE2}"/>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9E6594C-E49B-EFDC-528C-D489702C92EF}"/>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06BFA7F-EE62-4B12-9504-29337AF0E9B6}" type="datetimeFigureOut">
              <a:rPr lang="en-AU" smtClean="0"/>
              <a:t>31/03/2026</a:t>
            </a:fld>
            <a:endParaRPr lang="en-AU"/>
          </a:p>
        </p:txBody>
      </p:sp>
      <p:sp>
        <p:nvSpPr>
          <p:cNvPr id="4" name="Footer Placeholder 3">
            <a:extLst>
              <a:ext uri="{FF2B5EF4-FFF2-40B4-BE49-F238E27FC236}">
                <a16:creationId xmlns:a16="http://schemas.microsoft.com/office/drawing/2014/main" id="{BF79CC1A-E362-043A-AC18-68D497BBF309}"/>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F9BAC132-C2B8-3695-A5C6-3D72493C501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612890C-E385-4F41-BEBB-A503B206A71F}" type="slidenum">
              <a:rPr lang="en-AU" smtClean="0"/>
              <a:t>‹#›</a:t>
            </a:fld>
            <a:endParaRPr lang="en-AU"/>
          </a:p>
        </p:txBody>
      </p:sp>
    </p:spTree>
    <p:extLst>
      <p:ext uri="{BB962C8B-B14F-4D97-AF65-F5344CB8AC3E}">
        <p14:creationId xmlns:p14="http://schemas.microsoft.com/office/powerpoint/2010/main" val="3397883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867EDB9-9449-4FA1-8FB5-37FB479D5545}" type="datetimeFigureOut">
              <a:rPr lang="en-AU" smtClean="0"/>
              <a:t>31/03/2026</a:t>
            </a:fld>
            <a:endParaRPr lang="en-AU"/>
          </a:p>
        </p:txBody>
      </p:sp>
      <p:sp>
        <p:nvSpPr>
          <p:cNvPr id="4" name="Slide Image Placeholder 3"/>
          <p:cNvSpPr>
            <a:spLocks noGrp="1" noRot="1" noChangeAspect="1"/>
          </p:cNvSpPr>
          <p:nvPr>
            <p:ph type="sldImg" idx="2"/>
          </p:nvPr>
        </p:nvSpPr>
        <p:spPr>
          <a:xfrm>
            <a:off x="719138" y="1241425"/>
            <a:ext cx="5359400"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547C26B-7BAC-4329-A2D3-412320BC4F77}" type="slidenum">
              <a:rPr lang="en-AU" smtClean="0"/>
              <a:t>‹#›</a:t>
            </a:fld>
            <a:endParaRPr lang="en-AU"/>
          </a:p>
        </p:txBody>
      </p:sp>
    </p:spTree>
    <p:extLst>
      <p:ext uri="{BB962C8B-B14F-4D97-AF65-F5344CB8AC3E}">
        <p14:creationId xmlns:p14="http://schemas.microsoft.com/office/powerpoint/2010/main" val="3591578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547C26B-7BAC-4329-A2D3-412320BC4F77}" type="slidenum">
              <a:rPr lang="en-AU" smtClean="0"/>
              <a:t>1</a:t>
            </a:fld>
            <a:endParaRPr lang="en-AU"/>
          </a:p>
        </p:txBody>
      </p:sp>
    </p:spTree>
    <p:extLst>
      <p:ext uri="{BB962C8B-B14F-4D97-AF65-F5344CB8AC3E}">
        <p14:creationId xmlns:p14="http://schemas.microsoft.com/office/powerpoint/2010/main" val="511377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547C26B-7BAC-4329-A2D3-412320BC4F77}" type="slidenum">
              <a:rPr lang="en-AU" smtClean="0"/>
              <a:t>10</a:t>
            </a:fld>
            <a:endParaRPr lang="en-AU"/>
          </a:p>
        </p:txBody>
      </p:sp>
    </p:spTree>
    <p:extLst>
      <p:ext uri="{BB962C8B-B14F-4D97-AF65-F5344CB8AC3E}">
        <p14:creationId xmlns:p14="http://schemas.microsoft.com/office/powerpoint/2010/main" val="1093835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547C26B-7BAC-4329-A2D3-412320BC4F77}" type="slidenum">
              <a:rPr lang="en-AU" smtClean="0"/>
              <a:t>11</a:t>
            </a:fld>
            <a:endParaRPr lang="en-AU"/>
          </a:p>
        </p:txBody>
      </p:sp>
    </p:spTree>
    <p:extLst>
      <p:ext uri="{BB962C8B-B14F-4D97-AF65-F5344CB8AC3E}">
        <p14:creationId xmlns:p14="http://schemas.microsoft.com/office/powerpoint/2010/main" val="270924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547C26B-7BAC-4329-A2D3-412320BC4F77}" type="slidenum">
              <a:rPr lang="en-AU" smtClean="0"/>
              <a:t>2</a:t>
            </a:fld>
            <a:endParaRPr lang="en-AU"/>
          </a:p>
        </p:txBody>
      </p:sp>
    </p:spTree>
    <p:extLst>
      <p:ext uri="{BB962C8B-B14F-4D97-AF65-F5344CB8AC3E}">
        <p14:creationId xmlns:p14="http://schemas.microsoft.com/office/powerpoint/2010/main" val="2144272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547C26B-7BAC-4329-A2D3-412320BC4F77}" type="slidenum">
              <a:rPr lang="en-AU" smtClean="0"/>
              <a:t>3</a:t>
            </a:fld>
            <a:endParaRPr lang="en-AU"/>
          </a:p>
        </p:txBody>
      </p:sp>
    </p:spTree>
    <p:extLst>
      <p:ext uri="{BB962C8B-B14F-4D97-AF65-F5344CB8AC3E}">
        <p14:creationId xmlns:p14="http://schemas.microsoft.com/office/powerpoint/2010/main" val="392073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547C26B-7BAC-4329-A2D3-412320BC4F77}" type="slidenum">
              <a:rPr lang="en-AU" smtClean="0"/>
              <a:t>4</a:t>
            </a:fld>
            <a:endParaRPr lang="en-AU"/>
          </a:p>
        </p:txBody>
      </p:sp>
    </p:spTree>
    <p:extLst>
      <p:ext uri="{BB962C8B-B14F-4D97-AF65-F5344CB8AC3E}">
        <p14:creationId xmlns:p14="http://schemas.microsoft.com/office/powerpoint/2010/main" val="157522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547C26B-7BAC-4329-A2D3-412320BC4F77}" type="slidenum">
              <a:rPr lang="en-AU" smtClean="0"/>
              <a:t>5</a:t>
            </a:fld>
            <a:endParaRPr lang="en-AU"/>
          </a:p>
        </p:txBody>
      </p:sp>
    </p:spTree>
    <p:extLst>
      <p:ext uri="{BB962C8B-B14F-4D97-AF65-F5344CB8AC3E}">
        <p14:creationId xmlns:p14="http://schemas.microsoft.com/office/powerpoint/2010/main" val="163125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547C26B-7BAC-4329-A2D3-412320BC4F77}" type="slidenum">
              <a:rPr lang="en-AU" smtClean="0"/>
              <a:t>6</a:t>
            </a:fld>
            <a:endParaRPr lang="en-AU"/>
          </a:p>
        </p:txBody>
      </p:sp>
    </p:spTree>
    <p:extLst>
      <p:ext uri="{BB962C8B-B14F-4D97-AF65-F5344CB8AC3E}">
        <p14:creationId xmlns:p14="http://schemas.microsoft.com/office/powerpoint/2010/main" val="191509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547C26B-7BAC-4329-A2D3-412320BC4F77}" type="slidenum">
              <a:rPr lang="en-AU" smtClean="0"/>
              <a:t>7</a:t>
            </a:fld>
            <a:endParaRPr lang="en-AU"/>
          </a:p>
        </p:txBody>
      </p:sp>
    </p:spTree>
    <p:extLst>
      <p:ext uri="{BB962C8B-B14F-4D97-AF65-F5344CB8AC3E}">
        <p14:creationId xmlns:p14="http://schemas.microsoft.com/office/powerpoint/2010/main" val="2150895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547C26B-7BAC-4329-A2D3-412320BC4F77}" type="slidenum">
              <a:rPr lang="en-AU" smtClean="0"/>
              <a:t>8</a:t>
            </a:fld>
            <a:endParaRPr lang="en-AU"/>
          </a:p>
        </p:txBody>
      </p:sp>
    </p:spTree>
    <p:extLst>
      <p:ext uri="{BB962C8B-B14F-4D97-AF65-F5344CB8AC3E}">
        <p14:creationId xmlns:p14="http://schemas.microsoft.com/office/powerpoint/2010/main" val="2159666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547C26B-7BAC-4329-A2D3-412320BC4F77}" type="slidenum">
              <a:rPr lang="en-AU" smtClean="0"/>
              <a:t>9</a:t>
            </a:fld>
            <a:endParaRPr lang="en-AU"/>
          </a:p>
        </p:txBody>
      </p:sp>
    </p:spTree>
    <p:extLst>
      <p:ext uri="{BB962C8B-B14F-4D97-AF65-F5344CB8AC3E}">
        <p14:creationId xmlns:p14="http://schemas.microsoft.com/office/powerpoint/2010/main" val="1217263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77880"/>
            <a:ext cx="6622504" cy="506081"/>
          </a:xfrm>
        </p:spPr>
        <p:txBody>
          <a:bodyPr>
            <a:noAutofit/>
          </a:bodyPr>
          <a:lstStyle>
            <a:lvl1pPr algn="l">
              <a:defRPr sz="3200">
                <a:solidFill>
                  <a:schemeClr val="bg1"/>
                </a:solidFill>
              </a:defRPr>
            </a:lvl1pPr>
          </a:lstStyle>
          <a:p>
            <a:r>
              <a:rPr lang="en-GB"/>
              <a:t>Presentation Title</a:t>
            </a:r>
            <a:endParaRPr lang="en-AU"/>
          </a:p>
        </p:txBody>
      </p:sp>
      <p:sp>
        <p:nvSpPr>
          <p:cNvPr id="11" name="Text Placeholder 10">
            <a:extLst>
              <a:ext uri="{FF2B5EF4-FFF2-40B4-BE49-F238E27FC236}">
                <a16:creationId xmlns:a16="http://schemas.microsoft.com/office/drawing/2014/main" id="{416C6336-0B36-958D-925B-FC306DC6F446}"/>
              </a:ext>
            </a:extLst>
          </p:cNvPr>
          <p:cNvSpPr>
            <a:spLocks noGrp="1"/>
          </p:cNvSpPr>
          <p:nvPr>
            <p:ph type="body" sz="quarter" idx="14" hasCustomPrompt="1"/>
          </p:nvPr>
        </p:nvSpPr>
        <p:spPr>
          <a:xfrm>
            <a:off x="685800" y="1633364"/>
            <a:ext cx="4102224" cy="352627"/>
          </a:xfrm>
        </p:spPr>
        <p:txBody>
          <a:bodyPr>
            <a:noAutofit/>
          </a:bodyPr>
          <a:lstStyle>
            <a:lvl1pPr marL="0" indent="0">
              <a:buNone/>
              <a:defRPr sz="1600">
                <a:solidFill>
                  <a:schemeClr val="bg1"/>
                </a:solidFill>
              </a:defRPr>
            </a:lvl1pPr>
          </a:lstStyle>
          <a:p>
            <a:pPr lvl="0"/>
            <a:r>
              <a:rPr lang="en-GB"/>
              <a:t>Presentation Subtitle</a:t>
            </a:r>
            <a:endParaRPr lang="en-AU"/>
          </a:p>
        </p:txBody>
      </p:sp>
      <p:sp>
        <p:nvSpPr>
          <p:cNvPr id="13" name="Text Placeholder 10">
            <a:extLst>
              <a:ext uri="{FF2B5EF4-FFF2-40B4-BE49-F238E27FC236}">
                <a16:creationId xmlns:a16="http://schemas.microsoft.com/office/drawing/2014/main" id="{B4176714-B2C1-D79A-12BD-F37D05D4EC87}"/>
              </a:ext>
            </a:extLst>
          </p:cNvPr>
          <p:cNvSpPr>
            <a:spLocks noGrp="1"/>
          </p:cNvSpPr>
          <p:nvPr>
            <p:ph type="body" sz="quarter" idx="15" hasCustomPrompt="1"/>
          </p:nvPr>
        </p:nvSpPr>
        <p:spPr>
          <a:xfrm>
            <a:off x="685800" y="5196262"/>
            <a:ext cx="6622504" cy="216024"/>
          </a:xfrm>
        </p:spPr>
        <p:txBody>
          <a:bodyPr>
            <a:noAutofit/>
          </a:bodyPr>
          <a:lstStyle>
            <a:lvl1pPr marL="0" indent="0">
              <a:buNone/>
              <a:defRPr sz="1050">
                <a:solidFill>
                  <a:schemeClr val="bg1"/>
                </a:solidFill>
              </a:defRPr>
            </a:lvl1pPr>
          </a:lstStyle>
          <a:p>
            <a:pPr lvl="0"/>
            <a:r>
              <a:rPr lang="en-GB"/>
              <a:t>Presenter Name  |  Date  </a:t>
            </a:r>
            <a:endParaRPr lang="en-AU"/>
          </a:p>
        </p:txBody>
      </p:sp>
      <p:sp>
        <p:nvSpPr>
          <p:cNvPr id="6" name="Picture Placeholder 5">
            <a:extLst>
              <a:ext uri="{FF2B5EF4-FFF2-40B4-BE49-F238E27FC236}">
                <a16:creationId xmlns:a16="http://schemas.microsoft.com/office/drawing/2014/main" id="{5B6171ED-1CED-1B12-A2A5-5D177AE887AD}"/>
              </a:ext>
            </a:extLst>
          </p:cNvPr>
          <p:cNvSpPr>
            <a:spLocks noGrp="1"/>
          </p:cNvSpPr>
          <p:nvPr>
            <p:ph type="pic" sz="quarter" idx="16"/>
          </p:nvPr>
        </p:nvSpPr>
        <p:spPr>
          <a:xfrm>
            <a:off x="176213" y="2667001"/>
            <a:ext cx="8789193" cy="2447924"/>
          </a:xfrm>
        </p:spPr>
        <p:txBody>
          <a:bodyPr/>
          <a:lstStyle/>
          <a:p>
            <a:r>
              <a:rPr lang="en-GB"/>
              <a:t>Click icon to add picture</a:t>
            </a:r>
            <a:endParaRPr lang="en-AU"/>
          </a:p>
        </p:txBody>
      </p:sp>
    </p:spTree>
    <p:extLst>
      <p:ext uri="{BB962C8B-B14F-4D97-AF65-F5344CB8AC3E}">
        <p14:creationId xmlns:p14="http://schemas.microsoft.com/office/powerpoint/2010/main" val="141150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12" y="5161756"/>
            <a:ext cx="8784976" cy="304271"/>
          </a:xfrm>
          <a:noFill/>
        </p:spPr>
        <p:txBody>
          <a:bodyPr/>
          <a:lstStyle>
            <a:lvl1pPr algn="ctr">
              <a:defRPr lang="en-AU" smtClean="0">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375541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12" y="5161756"/>
            <a:ext cx="8784976" cy="304271"/>
          </a:xfrm>
          <a:noFill/>
        </p:spPr>
        <p:txBody>
          <a:bodyPr/>
          <a:lstStyle>
            <a:lvl1pPr algn="ctr">
              <a:defRPr lang="en-AU" smtClean="0">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634464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9" y="227543"/>
            <a:ext cx="6984776" cy="757750"/>
          </a:xfrm>
        </p:spPr>
        <p:txBody>
          <a:bodyPr anchor="b">
            <a:normAutofit/>
          </a:bodyPr>
          <a:lstStyle>
            <a:lvl1pPr algn="l">
              <a:defRPr sz="2400" b="1">
                <a:solidFill>
                  <a:schemeClr val="tx2"/>
                </a:solidFill>
              </a:defRPr>
            </a:lvl1pPr>
          </a:lstStyle>
          <a:p>
            <a:r>
              <a:rPr lang="en-GB"/>
              <a:t>Click to edit Master title style</a:t>
            </a:r>
            <a:endParaRPr lang="en-AU"/>
          </a:p>
        </p:txBody>
      </p:sp>
      <p:sp>
        <p:nvSpPr>
          <p:cNvPr id="3" name="Content Placeholder 2"/>
          <p:cNvSpPr>
            <a:spLocks noGrp="1"/>
          </p:cNvSpPr>
          <p:nvPr>
            <p:ph idx="1"/>
          </p:nvPr>
        </p:nvSpPr>
        <p:spPr>
          <a:xfrm>
            <a:off x="3635896" y="1417340"/>
            <a:ext cx="5112568" cy="3384376"/>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323529" y="1417340"/>
            <a:ext cx="3141985" cy="338437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Slide Number Placeholder 6"/>
          <p:cNvSpPr>
            <a:spLocks noGrp="1"/>
          </p:cNvSpPr>
          <p:nvPr>
            <p:ph type="sldNum" sz="quarter" idx="12"/>
          </p:nvPr>
        </p:nvSpPr>
        <p:spPr>
          <a:xfrm>
            <a:off x="179512" y="5161756"/>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192824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8064" y="2497460"/>
            <a:ext cx="3456384" cy="786097"/>
          </a:xfrm>
        </p:spPr>
        <p:txBody>
          <a:bodyPr anchor="b"/>
          <a:lstStyle>
            <a:lvl1pPr algn="l">
              <a:defRPr sz="2000" b="1">
                <a:solidFill>
                  <a:schemeClr val="tx2"/>
                </a:solidFill>
              </a:defRPr>
            </a:lvl1pPr>
          </a:lstStyle>
          <a:p>
            <a:r>
              <a:rPr lang="en-GB"/>
              <a:t>Click to edit Master title style</a:t>
            </a:r>
            <a:endParaRPr lang="en-AU"/>
          </a:p>
        </p:txBody>
      </p:sp>
      <p:sp>
        <p:nvSpPr>
          <p:cNvPr id="3" name="Picture Placeholder 2"/>
          <p:cNvSpPr>
            <a:spLocks noGrp="1"/>
          </p:cNvSpPr>
          <p:nvPr>
            <p:ph type="pic" idx="1"/>
          </p:nvPr>
        </p:nvSpPr>
        <p:spPr>
          <a:xfrm>
            <a:off x="457200" y="1345332"/>
            <a:ext cx="4258816" cy="345638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5148064" y="3433564"/>
            <a:ext cx="3456384" cy="520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Slide Number Placeholder 6"/>
          <p:cNvSpPr>
            <a:spLocks noGrp="1"/>
          </p:cNvSpPr>
          <p:nvPr>
            <p:ph type="sldNum" sz="quarter" idx="12"/>
          </p:nvPr>
        </p:nvSpPr>
        <p:spPr>
          <a:xfrm>
            <a:off x="179512" y="5161756"/>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1232108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8064" y="2497460"/>
            <a:ext cx="3456384" cy="786097"/>
          </a:xfrm>
        </p:spPr>
        <p:txBody>
          <a:bodyPr anchor="b"/>
          <a:lstStyle>
            <a:lvl1pPr algn="l">
              <a:defRPr sz="2000" b="1">
                <a:solidFill>
                  <a:schemeClr val="tx2"/>
                </a:solidFill>
              </a:defRPr>
            </a:lvl1pPr>
          </a:lstStyle>
          <a:p>
            <a:r>
              <a:rPr lang="en-GB"/>
              <a:t>Click to edit Master title style</a:t>
            </a:r>
            <a:endParaRPr lang="en-AU"/>
          </a:p>
        </p:txBody>
      </p:sp>
      <p:sp>
        <p:nvSpPr>
          <p:cNvPr id="3" name="Picture Placeholder 2"/>
          <p:cNvSpPr>
            <a:spLocks noGrp="1"/>
          </p:cNvSpPr>
          <p:nvPr>
            <p:ph type="pic" idx="1"/>
          </p:nvPr>
        </p:nvSpPr>
        <p:spPr>
          <a:xfrm>
            <a:off x="457200" y="409228"/>
            <a:ext cx="4258816" cy="439248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5148064" y="3433564"/>
            <a:ext cx="3456384" cy="520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Slide Number Placeholder 6"/>
          <p:cNvSpPr>
            <a:spLocks noGrp="1"/>
          </p:cNvSpPr>
          <p:nvPr>
            <p:ph type="sldNum" sz="quarter" idx="12"/>
          </p:nvPr>
        </p:nvSpPr>
        <p:spPr>
          <a:xfrm>
            <a:off x="179512" y="5161756"/>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517120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345332"/>
            <a:ext cx="8291264" cy="3456384"/>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7" name="Slide Number Placeholder 6"/>
          <p:cNvSpPr>
            <a:spLocks noGrp="1"/>
          </p:cNvSpPr>
          <p:nvPr>
            <p:ph type="sldNum" sz="quarter" idx="12"/>
          </p:nvPr>
        </p:nvSpPr>
        <p:spPr>
          <a:xfrm>
            <a:off x="179512" y="5161756"/>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4031463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345332"/>
            <a:ext cx="8291264" cy="3456384"/>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7" name="Slide Number Placeholder 6"/>
          <p:cNvSpPr>
            <a:spLocks noGrp="1"/>
          </p:cNvSpPr>
          <p:nvPr>
            <p:ph type="sldNum" sz="quarter" idx="12"/>
          </p:nvPr>
        </p:nvSpPr>
        <p:spPr>
          <a:xfrm>
            <a:off x="179512" y="5161756"/>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143016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4DA2D4-0047-3653-EC9C-547E01D0695F}"/>
              </a:ext>
            </a:extLst>
          </p:cNvPr>
          <p:cNvSpPr>
            <a:spLocks noGrp="1"/>
          </p:cNvSpPr>
          <p:nvPr>
            <p:ph type="title" hasCustomPrompt="1"/>
          </p:nvPr>
        </p:nvSpPr>
        <p:spPr>
          <a:xfrm>
            <a:off x="179512" y="1633364"/>
            <a:ext cx="8784976" cy="628121"/>
          </a:xfrm>
        </p:spPr>
        <p:txBody>
          <a:bodyPr>
            <a:noAutofit/>
          </a:bodyPr>
          <a:lstStyle>
            <a:lvl1pPr algn="ctr">
              <a:defRPr sz="3200">
                <a:solidFill>
                  <a:schemeClr val="bg1"/>
                </a:solidFill>
              </a:defRPr>
            </a:lvl1pPr>
          </a:lstStyle>
          <a:p>
            <a:r>
              <a:rPr lang="en-GB"/>
              <a:t>Thank you/Questions title</a:t>
            </a:r>
            <a:endParaRPr lang="en-AU"/>
          </a:p>
        </p:txBody>
      </p:sp>
    </p:spTree>
    <p:extLst>
      <p:ext uri="{BB962C8B-B14F-4D97-AF65-F5344CB8AC3E}">
        <p14:creationId xmlns:p14="http://schemas.microsoft.com/office/powerpoint/2010/main" val="220940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228865"/>
            <a:ext cx="7056784" cy="952500"/>
          </a:xfrm>
        </p:spPr>
        <p:txBody>
          <a:bodyPr>
            <a:noAutofit/>
          </a:bodyPr>
          <a:lstStyle>
            <a:lvl1pPr algn="l">
              <a:defRPr sz="2400">
                <a:solidFill>
                  <a:schemeClr val="tx2"/>
                </a:solidFill>
              </a:defRPr>
            </a:lvl1pPr>
          </a:lstStyle>
          <a:p>
            <a:r>
              <a:rPr lang="en-GB"/>
              <a:t>Click to edit Master title style</a:t>
            </a:r>
            <a:endParaRPr lang="en-AU"/>
          </a:p>
        </p:txBody>
      </p:sp>
      <p:sp>
        <p:nvSpPr>
          <p:cNvPr id="3" name="Content Placeholder 2"/>
          <p:cNvSpPr>
            <a:spLocks noGrp="1"/>
          </p:cNvSpPr>
          <p:nvPr>
            <p:ph idx="1"/>
          </p:nvPr>
        </p:nvSpPr>
        <p:spPr>
          <a:xfrm>
            <a:off x="323528" y="1417340"/>
            <a:ext cx="8363272" cy="3384376"/>
          </a:xfrm>
        </p:spPr>
        <p:txBody>
          <a:bodyPr>
            <a:normAutofit/>
          </a:bodyPr>
          <a:lstStyle>
            <a:lvl1pPr marL="0" indent="0">
              <a:buNone/>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Slide Number Placeholder 5"/>
          <p:cNvSpPr>
            <a:spLocks noGrp="1"/>
          </p:cNvSpPr>
          <p:nvPr>
            <p:ph type="sldNum" sz="quarter" idx="12"/>
          </p:nvPr>
        </p:nvSpPr>
        <p:spPr>
          <a:xfrm>
            <a:off x="179512" y="5187295"/>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3688387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993405"/>
            <a:ext cx="7772400" cy="720080"/>
          </a:xfrm>
        </p:spPr>
        <p:txBody>
          <a:bodyPr anchor="t"/>
          <a:lstStyle>
            <a:lvl1pPr algn="l">
              <a:defRPr sz="4000" b="1" cap="none">
                <a:solidFill>
                  <a:schemeClr val="bg1"/>
                </a:solidFill>
              </a:defRPr>
            </a:lvl1pPr>
          </a:lstStyle>
          <a:p>
            <a:r>
              <a:rPr lang="en-GB"/>
              <a:t>Section header</a:t>
            </a:r>
            <a:endParaRPr lang="en-AU"/>
          </a:p>
        </p:txBody>
      </p:sp>
      <p:sp>
        <p:nvSpPr>
          <p:cNvPr id="9" name="Text Placeholder 8">
            <a:extLst>
              <a:ext uri="{FF2B5EF4-FFF2-40B4-BE49-F238E27FC236}">
                <a16:creationId xmlns:a16="http://schemas.microsoft.com/office/drawing/2014/main" id="{0EA3741F-A256-5DA2-2CA5-D11474F9A274}"/>
              </a:ext>
            </a:extLst>
          </p:cNvPr>
          <p:cNvSpPr>
            <a:spLocks noGrp="1"/>
          </p:cNvSpPr>
          <p:nvPr>
            <p:ph type="body" sz="quarter" idx="13" hasCustomPrompt="1"/>
          </p:nvPr>
        </p:nvSpPr>
        <p:spPr>
          <a:xfrm>
            <a:off x="722313" y="2848522"/>
            <a:ext cx="7521575" cy="576263"/>
          </a:xfrm>
        </p:spPr>
        <p:txBody>
          <a:bodyPr>
            <a:normAutofit/>
          </a:bodyPr>
          <a:lstStyle>
            <a:lvl1pPr marL="0" indent="0">
              <a:buNone/>
              <a:defRPr sz="2000">
                <a:solidFill>
                  <a:schemeClr val="bg1"/>
                </a:solidFill>
              </a:defRPr>
            </a:lvl1pPr>
          </a:lstStyle>
          <a:p>
            <a:pPr lvl="0"/>
            <a:r>
              <a:rPr lang="en-AU"/>
              <a:t>Section subheading</a:t>
            </a:r>
          </a:p>
        </p:txBody>
      </p:sp>
      <p:sp>
        <p:nvSpPr>
          <p:cNvPr id="12" name="Slide Number Placeholder 11">
            <a:extLst>
              <a:ext uri="{FF2B5EF4-FFF2-40B4-BE49-F238E27FC236}">
                <a16:creationId xmlns:a16="http://schemas.microsoft.com/office/drawing/2014/main" id="{DBB33F8D-63FE-3C5B-4356-5C8D8677A32E}"/>
              </a:ext>
            </a:extLst>
          </p:cNvPr>
          <p:cNvSpPr>
            <a:spLocks noGrp="1"/>
          </p:cNvSpPr>
          <p:nvPr>
            <p:ph type="sldNum" sz="quarter" idx="16"/>
          </p:nvPr>
        </p:nvSpPr>
        <p:spPr>
          <a:xfrm>
            <a:off x="179512" y="5161756"/>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788767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993405"/>
            <a:ext cx="7772400" cy="720080"/>
          </a:xfrm>
        </p:spPr>
        <p:txBody>
          <a:bodyPr anchor="t"/>
          <a:lstStyle>
            <a:lvl1pPr algn="l">
              <a:defRPr sz="4000" b="1" cap="none">
                <a:solidFill>
                  <a:schemeClr val="bg1"/>
                </a:solidFill>
              </a:defRPr>
            </a:lvl1pPr>
          </a:lstStyle>
          <a:p>
            <a:r>
              <a:rPr lang="en-GB"/>
              <a:t>Section header</a:t>
            </a:r>
            <a:endParaRPr lang="en-AU"/>
          </a:p>
        </p:txBody>
      </p:sp>
      <p:sp>
        <p:nvSpPr>
          <p:cNvPr id="9" name="Text Placeholder 8">
            <a:extLst>
              <a:ext uri="{FF2B5EF4-FFF2-40B4-BE49-F238E27FC236}">
                <a16:creationId xmlns:a16="http://schemas.microsoft.com/office/drawing/2014/main" id="{0EA3741F-A256-5DA2-2CA5-D11474F9A274}"/>
              </a:ext>
            </a:extLst>
          </p:cNvPr>
          <p:cNvSpPr>
            <a:spLocks noGrp="1"/>
          </p:cNvSpPr>
          <p:nvPr>
            <p:ph type="body" sz="quarter" idx="13" hasCustomPrompt="1"/>
          </p:nvPr>
        </p:nvSpPr>
        <p:spPr>
          <a:xfrm>
            <a:off x="722313" y="2848522"/>
            <a:ext cx="7521575" cy="576263"/>
          </a:xfrm>
        </p:spPr>
        <p:txBody>
          <a:bodyPr>
            <a:normAutofit/>
          </a:bodyPr>
          <a:lstStyle>
            <a:lvl1pPr marL="0" indent="0">
              <a:buNone/>
              <a:defRPr sz="2000">
                <a:solidFill>
                  <a:schemeClr val="bg1"/>
                </a:solidFill>
              </a:defRPr>
            </a:lvl1pPr>
          </a:lstStyle>
          <a:p>
            <a:pPr lvl="0"/>
            <a:r>
              <a:rPr lang="en-AU"/>
              <a:t>Section subheading</a:t>
            </a:r>
          </a:p>
        </p:txBody>
      </p:sp>
      <p:sp>
        <p:nvSpPr>
          <p:cNvPr id="12" name="Slide Number Placeholder 11">
            <a:extLst>
              <a:ext uri="{FF2B5EF4-FFF2-40B4-BE49-F238E27FC236}">
                <a16:creationId xmlns:a16="http://schemas.microsoft.com/office/drawing/2014/main" id="{DBB33F8D-63FE-3C5B-4356-5C8D8677A32E}"/>
              </a:ext>
            </a:extLst>
          </p:cNvPr>
          <p:cNvSpPr>
            <a:spLocks noGrp="1"/>
          </p:cNvSpPr>
          <p:nvPr>
            <p:ph type="sldNum" sz="quarter" idx="16"/>
          </p:nvPr>
        </p:nvSpPr>
        <p:spPr>
          <a:xfrm>
            <a:off x="179512" y="5161756"/>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305918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993405"/>
            <a:ext cx="7772400" cy="720080"/>
          </a:xfrm>
        </p:spPr>
        <p:txBody>
          <a:bodyPr anchor="t"/>
          <a:lstStyle>
            <a:lvl1pPr algn="l">
              <a:defRPr sz="4000" b="1" cap="none">
                <a:solidFill>
                  <a:schemeClr val="bg1"/>
                </a:solidFill>
              </a:defRPr>
            </a:lvl1pPr>
          </a:lstStyle>
          <a:p>
            <a:r>
              <a:rPr lang="en-GB"/>
              <a:t>Section header</a:t>
            </a:r>
            <a:endParaRPr lang="en-AU"/>
          </a:p>
        </p:txBody>
      </p:sp>
      <p:sp>
        <p:nvSpPr>
          <p:cNvPr id="9" name="Text Placeholder 8">
            <a:extLst>
              <a:ext uri="{FF2B5EF4-FFF2-40B4-BE49-F238E27FC236}">
                <a16:creationId xmlns:a16="http://schemas.microsoft.com/office/drawing/2014/main" id="{0EA3741F-A256-5DA2-2CA5-D11474F9A274}"/>
              </a:ext>
            </a:extLst>
          </p:cNvPr>
          <p:cNvSpPr>
            <a:spLocks noGrp="1"/>
          </p:cNvSpPr>
          <p:nvPr>
            <p:ph type="body" sz="quarter" idx="13" hasCustomPrompt="1"/>
          </p:nvPr>
        </p:nvSpPr>
        <p:spPr>
          <a:xfrm>
            <a:off x="722313" y="2848522"/>
            <a:ext cx="7521575" cy="576263"/>
          </a:xfrm>
        </p:spPr>
        <p:txBody>
          <a:bodyPr>
            <a:normAutofit/>
          </a:bodyPr>
          <a:lstStyle>
            <a:lvl1pPr marL="0" indent="0">
              <a:buNone/>
              <a:defRPr sz="2000">
                <a:solidFill>
                  <a:schemeClr val="bg1"/>
                </a:solidFill>
              </a:defRPr>
            </a:lvl1pPr>
          </a:lstStyle>
          <a:p>
            <a:pPr lvl="0"/>
            <a:r>
              <a:rPr lang="en-AU"/>
              <a:t>Section subheading</a:t>
            </a:r>
          </a:p>
        </p:txBody>
      </p:sp>
      <p:sp>
        <p:nvSpPr>
          <p:cNvPr id="12" name="Slide Number Placeholder 11">
            <a:extLst>
              <a:ext uri="{FF2B5EF4-FFF2-40B4-BE49-F238E27FC236}">
                <a16:creationId xmlns:a16="http://schemas.microsoft.com/office/drawing/2014/main" id="{DBB33F8D-63FE-3C5B-4356-5C8D8677A32E}"/>
              </a:ext>
            </a:extLst>
          </p:cNvPr>
          <p:cNvSpPr>
            <a:spLocks noGrp="1"/>
          </p:cNvSpPr>
          <p:nvPr>
            <p:ph type="sldNum" sz="quarter" idx="16"/>
          </p:nvPr>
        </p:nvSpPr>
        <p:spPr>
          <a:xfrm>
            <a:off x="179512" y="5161756"/>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167194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228865"/>
            <a:ext cx="7128792" cy="952500"/>
          </a:xfrm>
        </p:spPr>
        <p:txBody>
          <a:bodyPr>
            <a:noAutofit/>
          </a:bodyPr>
          <a:lstStyle>
            <a:lvl1pPr algn="l">
              <a:defRPr lang="en-AU" sz="2400" dirty="0">
                <a:solidFill>
                  <a:schemeClr val="tx2"/>
                </a:solidFill>
              </a:defRPr>
            </a:lvl1pPr>
          </a:lstStyle>
          <a:p>
            <a:r>
              <a:rPr lang="en-GB"/>
              <a:t>Click to edit Master title style</a:t>
            </a:r>
            <a:endParaRPr lang="en-AU"/>
          </a:p>
        </p:txBody>
      </p:sp>
      <p:sp>
        <p:nvSpPr>
          <p:cNvPr id="3" name="Content Placeholder 2"/>
          <p:cNvSpPr>
            <a:spLocks noGrp="1"/>
          </p:cNvSpPr>
          <p:nvPr>
            <p:ph sz="half" idx="1"/>
          </p:nvPr>
        </p:nvSpPr>
        <p:spPr>
          <a:xfrm>
            <a:off x="323528" y="1417340"/>
            <a:ext cx="4032448" cy="3384376"/>
          </a:xfrm>
        </p:spPr>
        <p:txBody>
          <a:bodyPr>
            <a:normAutofit/>
          </a:bodyPr>
          <a:lstStyle>
            <a:lvl1pPr marL="0" indent="0">
              <a:buNone/>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4572000" y="1417340"/>
            <a:ext cx="4114800" cy="3384376"/>
          </a:xfrm>
        </p:spPr>
        <p:txBody>
          <a:bodyPr>
            <a:normAutofit/>
          </a:bodyPr>
          <a:lstStyle>
            <a:lvl1pPr marL="0" indent="0">
              <a:buNone/>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Slide Number Placeholder 6"/>
          <p:cNvSpPr>
            <a:spLocks noGrp="1"/>
          </p:cNvSpPr>
          <p:nvPr>
            <p:ph type="sldNum" sz="quarter" idx="12"/>
          </p:nvPr>
        </p:nvSpPr>
        <p:spPr>
          <a:xfrm>
            <a:off x="179512" y="5181118"/>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293269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228865"/>
            <a:ext cx="7056784" cy="952500"/>
          </a:xfrm>
        </p:spPr>
        <p:txBody>
          <a:bodyPr>
            <a:noAutofit/>
          </a:bodyPr>
          <a:lstStyle>
            <a:lvl1pPr algn="l">
              <a:defRPr sz="2400">
                <a:solidFill>
                  <a:schemeClr val="tx2"/>
                </a:solidFill>
              </a:defRPr>
            </a:lvl1pPr>
          </a:lstStyle>
          <a:p>
            <a:r>
              <a:rPr lang="en-GB"/>
              <a:t>Click to edit Master title style</a:t>
            </a:r>
            <a:endParaRPr lang="en-AU"/>
          </a:p>
        </p:txBody>
      </p:sp>
      <p:sp>
        <p:nvSpPr>
          <p:cNvPr id="3" name="Text Placeholder 2"/>
          <p:cNvSpPr>
            <a:spLocks noGrp="1"/>
          </p:cNvSpPr>
          <p:nvPr>
            <p:ph type="body" idx="1"/>
          </p:nvPr>
        </p:nvSpPr>
        <p:spPr>
          <a:xfrm>
            <a:off x="323528" y="1417340"/>
            <a:ext cx="4032448" cy="395056"/>
          </a:xfrm>
        </p:spPr>
        <p:txBody>
          <a:bodyPr anchor="b">
            <a:normAutofit/>
          </a:bodyPr>
          <a:lstStyle>
            <a:lvl1pPr marL="0" indent="0">
              <a:buNone/>
              <a:defRPr sz="1600" b="0">
                <a:solidFill>
                  <a:schemeClr val="tx2">
                    <a:alpha val="63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323528" y="1921396"/>
            <a:ext cx="4032448" cy="2880320"/>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p:cNvSpPr>
            <a:spLocks noGrp="1"/>
          </p:cNvSpPr>
          <p:nvPr>
            <p:ph type="body" sz="quarter" idx="3"/>
          </p:nvPr>
        </p:nvSpPr>
        <p:spPr>
          <a:xfrm>
            <a:off x="4572000" y="1417340"/>
            <a:ext cx="4114802" cy="395056"/>
          </a:xfrm>
        </p:spPr>
        <p:txBody>
          <a:bodyPr anchor="b">
            <a:normAutofit/>
          </a:bodyPr>
          <a:lstStyle>
            <a:lvl1pPr marL="0" indent="0">
              <a:buNone/>
              <a:defRPr sz="1600" b="0">
                <a:solidFill>
                  <a:schemeClr val="tx2">
                    <a:alpha val="63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572000" y="1921396"/>
            <a:ext cx="4114802" cy="2880320"/>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Slide Number Placeholder 8"/>
          <p:cNvSpPr>
            <a:spLocks noGrp="1"/>
          </p:cNvSpPr>
          <p:nvPr>
            <p:ph type="sldNum" sz="quarter" idx="12"/>
          </p:nvPr>
        </p:nvSpPr>
        <p:spPr>
          <a:xfrm>
            <a:off x="179512" y="5181864"/>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87073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228865"/>
            <a:ext cx="7128792" cy="952500"/>
          </a:xfrm>
        </p:spPr>
        <p:txBody>
          <a:bodyPr>
            <a:noAutofit/>
          </a:bodyPr>
          <a:lstStyle>
            <a:lvl1pPr algn="l">
              <a:defRPr sz="2400">
                <a:solidFill>
                  <a:schemeClr val="tx2"/>
                </a:solidFill>
              </a:defRPr>
            </a:lvl1pPr>
          </a:lstStyle>
          <a:p>
            <a:r>
              <a:rPr lang="en-GB"/>
              <a:t>Click to edit Master title style</a:t>
            </a:r>
            <a:endParaRPr lang="en-AU"/>
          </a:p>
        </p:txBody>
      </p:sp>
      <p:sp>
        <p:nvSpPr>
          <p:cNvPr id="5" name="Slide Number Placeholder 4"/>
          <p:cNvSpPr>
            <a:spLocks noGrp="1"/>
          </p:cNvSpPr>
          <p:nvPr>
            <p:ph type="sldNum" sz="quarter" idx="12"/>
          </p:nvPr>
        </p:nvSpPr>
        <p:spPr>
          <a:xfrm>
            <a:off x="179512" y="5182298"/>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4197941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228865"/>
            <a:ext cx="7128792" cy="952500"/>
          </a:xfrm>
        </p:spPr>
        <p:txBody>
          <a:bodyPr>
            <a:noAutofit/>
          </a:bodyPr>
          <a:lstStyle>
            <a:lvl1pPr algn="l">
              <a:defRPr sz="2400">
                <a:solidFill>
                  <a:schemeClr val="tx2"/>
                </a:solidFill>
              </a:defRPr>
            </a:lvl1pPr>
          </a:lstStyle>
          <a:p>
            <a:r>
              <a:rPr lang="en-GB"/>
              <a:t>Click to edit Master title style</a:t>
            </a:r>
            <a:endParaRPr lang="en-AU"/>
          </a:p>
        </p:txBody>
      </p:sp>
      <p:sp>
        <p:nvSpPr>
          <p:cNvPr id="5" name="Slide Number Placeholder 4"/>
          <p:cNvSpPr>
            <a:spLocks noGrp="1"/>
          </p:cNvSpPr>
          <p:nvPr>
            <p:ph type="sldNum" sz="quarter" idx="12"/>
          </p:nvPr>
        </p:nvSpPr>
        <p:spPr>
          <a:xfrm>
            <a:off x="179512" y="5182298"/>
            <a:ext cx="8784976" cy="304271"/>
          </a:xfrm>
        </p:spPr>
        <p:txBody>
          <a:bodyPr/>
          <a:lstStyle>
            <a:lvl1pPr algn="ctr">
              <a:defRPr>
                <a:solidFill>
                  <a:schemeClr val="bg1"/>
                </a:solidFill>
              </a:defRPr>
            </a:lvl1pPr>
          </a:lstStyle>
          <a:p>
            <a:fld id="{C4296F60-D6D8-4C5F-A606-02728D4DBEA0}" type="slidenum">
              <a:rPr lang="en-AU" smtClean="0"/>
              <a:pPr/>
              <a:t>‹#›</a:t>
            </a:fld>
            <a:endParaRPr lang="en-AU"/>
          </a:p>
        </p:txBody>
      </p:sp>
      <p:sp>
        <p:nvSpPr>
          <p:cNvPr id="4" name="Picture Placeholder 3">
            <a:extLst>
              <a:ext uri="{FF2B5EF4-FFF2-40B4-BE49-F238E27FC236}">
                <a16:creationId xmlns:a16="http://schemas.microsoft.com/office/drawing/2014/main" id="{4A8919F2-5C19-14B8-257F-288A5DD9E41D}"/>
              </a:ext>
            </a:extLst>
          </p:cNvPr>
          <p:cNvSpPr>
            <a:spLocks noGrp="1"/>
          </p:cNvSpPr>
          <p:nvPr>
            <p:ph type="pic" sz="quarter" idx="13"/>
          </p:nvPr>
        </p:nvSpPr>
        <p:spPr>
          <a:xfrm>
            <a:off x="323850" y="1345331"/>
            <a:ext cx="8424863" cy="3456385"/>
          </a:xfrm>
        </p:spPr>
        <p:txBody>
          <a:bodyPr/>
          <a:lstStyle/>
          <a:p>
            <a:r>
              <a:rPr lang="en-GB"/>
              <a:t>Click icon to add picture</a:t>
            </a:r>
            <a:endParaRPr lang="en-AU"/>
          </a:p>
        </p:txBody>
      </p:sp>
    </p:spTree>
    <p:extLst>
      <p:ext uri="{BB962C8B-B14F-4D97-AF65-F5344CB8AC3E}">
        <p14:creationId xmlns:p14="http://schemas.microsoft.com/office/powerpoint/2010/main" val="78969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528" y="228865"/>
            <a:ext cx="7056784" cy="952500"/>
          </a:xfrm>
          <a:prstGeom prst="rect">
            <a:avLst/>
          </a:prstGeom>
        </p:spPr>
        <p:txBody>
          <a:bodyPr vert="horz" lIns="91440" tIns="45720" rIns="91440" bIns="45720" rtlCol="0" anchor="ctr">
            <a:noAutofit/>
          </a:bodyPr>
          <a:lstStyle/>
          <a:p>
            <a:r>
              <a:rPr lang="en-GB"/>
              <a:t>Click to edit Master title style</a:t>
            </a:r>
            <a:endParaRPr lang="en-AU"/>
          </a:p>
        </p:txBody>
      </p:sp>
      <p:sp>
        <p:nvSpPr>
          <p:cNvPr id="3" name="Text Placeholder 2"/>
          <p:cNvSpPr>
            <a:spLocks noGrp="1"/>
          </p:cNvSpPr>
          <p:nvPr>
            <p:ph type="body" idx="1"/>
          </p:nvPr>
        </p:nvSpPr>
        <p:spPr>
          <a:xfrm>
            <a:off x="323528" y="1417340"/>
            <a:ext cx="8352928" cy="33123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Slide Number Placeholder 5"/>
          <p:cNvSpPr>
            <a:spLocks noGrp="1"/>
          </p:cNvSpPr>
          <p:nvPr>
            <p:ph type="sldNum" sz="quarter" idx="4"/>
          </p:nvPr>
        </p:nvSpPr>
        <p:spPr>
          <a:xfrm>
            <a:off x="179512" y="5181864"/>
            <a:ext cx="8784976" cy="304271"/>
          </a:xfrm>
          <a:prstGeom prst="rect">
            <a:avLst/>
          </a:prstGeom>
        </p:spPr>
        <p:txBody>
          <a:bodyPr vert="horz" lIns="91440" tIns="45720" rIns="91440" bIns="45720" rtlCol="0" anchor="ctr"/>
          <a:lstStyle>
            <a:lvl1pPr algn="ctr">
              <a:defRPr sz="1200">
                <a:solidFill>
                  <a:schemeClr val="bg1"/>
                </a:solidFill>
              </a:defRPr>
            </a:lvl1pPr>
          </a:lstStyle>
          <a:p>
            <a:fld id="{C4296F60-D6D8-4C5F-A606-02728D4DBEA0}" type="slidenum">
              <a:rPr lang="en-AU" smtClean="0"/>
              <a:pPr/>
              <a:t>‹#›</a:t>
            </a:fld>
            <a:endParaRPr lang="en-AU"/>
          </a:p>
        </p:txBody>
      </p:sp>
    </p:spTree>
    <p:extLst>
      <p:ext uri="{BB962C8B-B14F-4D97-AF65-F5344CB8AC3E}">
        <p14:creationId xmlns:p14="http://schemas.microsoft.com/office/powerpoint/2010/main" val="2939429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706" r:id="rId4"/>
    <p:sldLayoutId id="2147483709" r:id="rId5"/>
    <p:sldLayoutId id="2147483688" r:id="rId6"/>
    <p:sldLayoutId id="2147483689" r:id="rId7"/>
    <p:sldLayoutId id="2147483690" r:id="rId8"/>
    <p:sldLayoutId id="2147483724" r:id="rId9"/>
    <p:sldLayoutId id="2147483691" r:id="rId10"/>
    <p:sldLayoutId id="2147483713" r:id="rId11"/>
    <p:sldLayoutId id="2147483692" r:id="rId12"/>
    <p:sldLayoutId id="2147483693" r:id="rId13"/>
    <p:sldLayoutId id="2147483715" r:id="rId14"/>
    <p:sldLayoutId id="2147483714" r:id="rId15"/>
    <p:sldLayoutId id="2147483712" r:id="rId16"/>
    <p:sldLayoutId id="2147483725" r:id="rId17"/>
  </p:sldLayoutIdLst>
  <p:txStyles>
    <p:titleStyle>
      <a:lvl1pPr algn="l" defTabSz="914400" rtl="0" eaLnBrk="1" latinLnBrk="0" hangingPunct="1">
        <a:spcBef>
          <a:spcPct val="0"/>
        </a:spcBef>
        <a:buNone/>
        <a:defRPr sz="2400" kern="1200">
          <a:solidFill>
            <a:schemeClr val="tx2"/>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668D-A448-ABD4-7A8B-B9BE63EF2623}"/>
              </a:ext>
            </a:extLst>
          </p:cNvPr>
          <p:cNvSpPr>
            <a:spLocks noGrp="1"/>
          </p:cNvSpPr>
          <p:nvPr>
            <p:ph type="ctrTitle"/>
          </p:nvPr>
        </p:nvSpPr>
        <p:spPr>
          <a:xfrm>
            <a:off x="691540" y="823795"/>
            <a:ext cx="5698374" cy="506081"/>
          </a:xfrm>
        </p:spPr>
        <p:txBody>
          <a:bodyPr/>
          <a:lstStyle/>
          <a:p>
            <a:r>
              <a:rPr lang="en-AU" dirty="0"/>
              <a:t>Mundaring Cultural Hub </a:t>
            </a:r>
          </a:p>
        </p:txBody>
      </p:sp>
      <p:sp>
        <p:nvSpPr>
          <p:cNvPr id="4" name="Text Placeholder 3">
            <a:extLst>
              <a:ext uri="{FF2B5EF4-FFF2-40B4-BE49-F238E27FC236}">
                <a16:creationId xmlns:a16="http://schemas.microsoft.com/office/drawing/2014/main" id="{C91B5779-DC91-6C13-A379-74B69FD3EF9A}"/>
              </a:ext>
            </a:extLst>
          </p:cNvPr>
          <p:cNvSpPr>
            <a:spLocks noGrp="1"/>
          </p:cNvSpPr>
          <p:nvPr>
            <p:ph type="body" sz="quarter" idx="15"/>
          </p:nvPr>
        </p:nvSpPr>
        <p:spPr/>
        <p:txBody>
          <a:bodyPr vert="horz" lIns="91440" tIns="45720" rIns="91440" bIns="45720" rtlCol="0" anchor="t">
            <a:noAutofit/>
          </a:bodyPr>
          <a:lstStyle/>
          <a:p>
            <a:r>
              <a:rPr lang="en-AU" dirty="0">
                <a:cs typeface="Arial"/>
              </a:rPr>
              <a:t>25/03/2026</a:t>
            </a:r>
            <a:endParaRPr lang="en-AU" dirty="0"/>
          </a:p>
        </p:txBody>
      </p:sp>
      <p:pic>
        <p:nvPicPr>
          <p:cNvPr id="7" name="Picture Placeholder 6">
            <a:extLst>
              <a:ext uri="{FF2B5EF4-FFF2-40B4-BE49-F238E27FC236}">
                <a16:creationId xmlns:a16="http://schemas.microsoft.com/office/drawing/2014/main" id="{1A1B98A9-F0F3-2057-CF96-A5C8B616CCA1}"/>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9555" b="39555"/>
          <a:stretch>
            <a:fillRect/>
          </a:stretch>
        </p:blipFill>
        <p:spPr>
          <a:prstGeom prst="rect">
            <a:avLst/>
          </a:prstGeom>
        </p:spPr>
      </p:pic>
      <p:sp>
        <p:nvSpPr>
          <p:cNvPr id="6" name="Text Placeholder 5">
            <a:extLst>
              <a:ext uri="{FF2B5EF4-FFF2-40B4-BE49-F238E27FC236}">
                <a16:creationId xmlns:a16="http://schemas.microsoft.com/office/drawing/2014/main" id="{13C2B0D5-7070-99D5-4744-9F8CA1DA4114}"/>
              </a:ext>
            </a:extLst>
          </p:cNvPr>
          <p:cNvSpPr>
            <a:spLocks noGrp="1"/>
          </p:cNvSpPr>
          <p:nvPr>
            <p:ph type="body" sz="quarter" idx="14"/>
          </p:nvPr>
        </p:nvSpPr>
        <p:spPr>
          <a:xfrm>
            <a:off x="685800" y="1633364"/>
            <a:ext cx="4561114" cy="352627"/>
          </a:xfrm>
        </p:spPr>
        <p:txBody>
          <a:bodyPr/>
          <a:lstStyle/>
          <a:p>
            <a:r>
              <a:rPr lang="en-GB" dirty="0"/>
              <a:t>Overview of Lease and Funding Considerations </a:t>
            </a:r>
            <a:endParaRPr lang="en-AU" dirty="0"/>
          </a:p>
        </p:txBody>
      </p:sp>
    </p:spTree>
    <p:extLst>
      <p:ext uri="{BB962C8B-B14F-4D97-AF65-F5344CB8AC3E}">
        <p14:creationId xmlns:p14="http://schemas.microsoft.com/office/powerpoint/2010/main" val="3666110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38F59-CB68-E149-ADD5-7D10ED2C8E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B166B-1333-F195-B813-5477052B3A4D}"/>
              </a:ext>
            </a:extLst>
          </p:cNvPr>
          <p:cNvSpPr>
            <a:spLocks noGrp="1"/>
          </p:cNvSpPr>
          <p:nvPr>
            <p:ph type="title"/>
          </p:nvPr>
        </p:nvSpPr>
        <p:spPr>
          <a:xfrm>
            <a:off x="467544" y="1417340"/>
            <a:ext cx="7306591" cy="720080"/>
          </a:xfrm>
        </p:spPr>
        <p:txBody>
          <a:bodyPr/>
          <a:lstStyle/>
          <a:p>
            <a:r>
              <a:rPr lang="en-GB"/>
              <a:t>What Would You Like to See Here?</a:t>
            </a:r>
            <a:endParaRPr lang="en-AU"/>
          </a:p>
        </p:txBody>
      </p:sp>
      <p:sp>
        <p:nvSpPr>
          <p:cNvPr id="6" name="Text Placeholder 2">
            <a:extLst>
              <a:ext uri="{FF2B5EF4-FFF2-40B4-BE49-F238E27FC236}">
                <a16:creationId xmlns:a16="http://schemas.microsoft.com/office/drawing/2014/main" id="{F48400F4-A79C-3A36-EDDB-642CA20892B4}"/>
              </a:ext>
            </a:extLst>
          </p:cNvPr>
          <p:cNvSpPr>
            <a:spLocks noGrp="1"/>
          </p:cNvSpPr>
          <p:nvPr>
            <p:ph type="body" sz="quarter" idx="13"/>
          </p:nvPr>
        </p:nvSpPr>
        <p:spPr>
          <a:xfrm>
            <a:off x="539552" y="2857500"/>
            <a:ext cx="7521575" cy="576263"/>
          </a:xfrm>
        </p:spPr>
        <p:txBody>
          <a:bodyPr>
            <a:normAutofit/>
          </a:bodyPr>
          <a:lstStyle/>
          <a:p>
            <a:r>
              <a:rPr lang="en-GB" i="1"/>
              <a:t>Help us create your ideal Wishlist for the project! </a:t>
            </a:r>
            <a:endParaRPr lang="en-AU" i="1"/>
          </a:p>
        </p:txBody>
      </p:sp>
    </p:spTree>
    <p:extLst>
      <p:ext uri="{BB962C8B-B14F-4D97-AF65-F5344CB8AC3E}">
        <p14:creationId xmlns:p14="http://schemas.microsoft.com/office/powerpoint/2010/main" val="1094369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22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219EF-CE64-C0D7-A4D0-891283FC0811}"/>
              </a:ext>
            </a:extLst>
          </p:cNvPr>
          <p:cNvSpPr>
            <a:spLocks noGrp="1"/>
          </p:cNvSpPr>
          <p:nvPr>
            <p:ph type="title"/>
          </p:nvPr>
        </p:nvSpPr>
        <p:spPr>
          <a:xfrm>
            <a:off x="323528" y="228865"/>
            <a:ext cx="7128792" cy="952500"/>
          </a:xfrm>
        </p:spPr>
        <p:txBody>
          <a:bodyPr anchor="ctr">
            <a:normAutofit/>
          </a:bodyPr>
          <a:lstStyle/>
          <a:p>
            <a:r>
              <a:rPr lang="en-AU" b="1" dirty="0"/>
              <a:t>Background</a:t>
            </a:r>
            <a:endParaRPr lang="en-AU" dirty="0"/>
          </a:p>
        </p:txBody>
      </p:sp>
      <p:sp>
        <p:nvSpPr>
          <p:cNvPr id="6" name="Content Placeholder 5">
            <a:extLst>
              <a:ext uri="{FF2B5EF4-FFF2-40B4-BE49-F238E27FC236}">
                <a16:creationId xmlns:a16="http://schemas.microsoft.com/office/drawing/2014/main" id="{85D1ED83-46AC-6CF1-E276-3497E7129031}"/>
              </a:ext>
            </a:extLst>
          </p:cNvPr>
          <p:cNvSpPr>
            <a:spLocks noGrp="1"/>
          </p:cNvSpPr>
          <p:nvPr>
            <p:ph sz="half" idx="2"/>
          </p:nvPr>
        </p:nvSpPr>
        <p:spPr/>
        <p:txBody>
          <a:bodyPr/>
          <a:lstStyle/>
          <a:p>
            <a:r>
              <a:rPr lang="en-GB" dirty="0" err="1"/>
              <a:t>Vurrent</a:t>
            </a:r>
            <a:r>
              <a:rPr lang="en-GB"/>
              <a:t> Lease has been </a:t>
            </a:r>
            <a:endParaRPr lang="en-AU"/>
          </a:p>
        </p:txBody>
      </p:sp>
    </p:spTree>
    <p:extLst>
      <p:ext uri="{BB962C8B-B14F-4D97-AF65-F5344CB8AC3E}">
        <p14:creationId xmlns:p14="http://schemas.microsoft.com/office/powerpoint/2010/main" val="116250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6E9331-0354-3248-482D-E6731A4ADAB6}"/>
              </a:ext>
            </a:extLst>
          </p:cNvPr>
          <p:cNvPicPr>
            <a:picLocks noChangeAspect="1"/>
          </p:cNvPicPr>
          <p:nvPr/>
        </p:nvPicPr>
        <p:blipFill>
          <a:blip r:embed="rId3"/>
          <a:srcRect r="4387"/>
          <a:stretch>
            <a:fillRect/>
          </a:stretch>
        </p:blipFill>
        <p:spPr>
          <a:xfrm>
            <a:off x="4880101" y="2052600"/>
            <a:ext cx="4175380" cy="2937581"/>
          </a:xfrm>
          <a:prstGeom prst="rect">
            <a:avLst/>
          </a:prstGeom>
        </p:spPr>
      </p:pic>
      <p:sp>
        <p:nvSpPr>
          <p:cNvPr id="5" name="Title 1">
            <a:extLst>
              <a:ext uri="{FF2B5EF4-FFF2-40B4-BE49-F238E27FC236}">
                <a16:creationId xmlns:a16="http://schemas.microsoft.com/office/drawing/2014/main" id="{CE50B4AD-9003-2B70-2951-A95AA0057A8B}"/>
              </a:ext>
            </a:extLst>
          </p:cNvPr>
          <p:cNvSpPr>
            <a:spLocks noGrp="1"/>
          </p:cNvSpPr>
          <p:nvPr>
            <p:ph type="title"/>
          </p:nvPr>
        </p:nvSpPr>
        <p:spPr>
          <a:xfrm>
            <a:off x="323850" y="228600"/>
            <a:ext cx="7127875" cy="952500"/>
          </a:xfrm>
        </p:spPr>
        <p:txBody>
          <a:bodyPr/>
          <a:lstStyle/>
          <a:p>
            <a:r>
              <a:rPr lang="en-GB"/>
              <a:t>Meet the Project Team </a:t>
            </a:r>
            <a:endParaRPr lang="en-AU"/>
          </a:p>
        </p:txBody>
      </p:sp>
      <p:pic>
        <p:nvPicPr>
          <p:cNvPr id="6" name="Picture 5" descr="A person holding a paper in front of a house&#10;&#10;AI-generated content may be incorrect.">
            <a:extLst>
              <a:ext uri="{FF2B5EF4-FFF2-40B4-BE49-F238E27FC236}">
                <a16:creationId xmlns:a16="http://schemas.microsoft.com/office/drawing/2014/main" id="{72567225-42A9-6F67-390B-4CF45D3FAFBA}"/>
              </a:ext>
            </a:extLst>
          </p:cNvPr>
          <p:cNvPicPr>
            <a:picLocks noChangeAspect="1"/>
          </p:cNvPicPr>
          <p:nvPr/>
        </p:nvPicPr>
        <p:blipFill>
          <a:blip r:embed="rId4" cstate="print">
            <a:extLst>
              <a:ext uri="{28A0092B-C50C-407E-A947-70E740481C1C}">
                <a14:useLocalDpi xmlns:a14="http://schemas.microsoft.com/office/drawing/2010/main" val="0"/>
              </a:ext>
            </a:extLst>
          </a:blip>
          <a:srcRect l="19099" t="28719" r="21627" b="-140"/>
          <a:stretch>
            <a:fillRect/>
          </a:stretch>
        </p:blipFill>
        <p:spPr>
          <a:xfrm>
            <a:off x="2483768" y="2036476"/>
            <a:ext cx="3270172" cy="2955207"/>
          </a:xfrm>
          <a:prstGeom prst="rect">
            <a:avLst/>
          </a:prstGeom>
        </p:spPr>
      </p:pic>
      <p:sp>
        <p:nvSpPr>
          <p:cNvPr id="7" name="Content Placeholder 2">
            <a:extLst>
              <a:ext uri="{FF2B5EF4-FFF2-40B4-BE49-F238E27FC236}">
                <a16:creationId xmlns:a16="http://schemas.microsoft.com/office/drawing/2014/main" id="{4FAFE846-A62F-EDFE-E7E6-CC2422436943}"/>
              </a:ext>
            </a:extLst>
          </p:cNvPr>
          <p:cNvSpPr txBox="1">
            <a:spLocks/>
          </p:cNvSpPr>
          <p:nvPr/>
        </p:nvSpPr>
        <p:spPr>
          <a:xfrm>
            <a:off x="3151027" y="1291024"/>
            <a:ext cx="2952328" cy="643128"/>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b="1"/>
              <a:t>Sam Cranswick:</a:t>
            </a:r>
          </a:p>
          <a:p>
            <a:pPr algn="ctr"/>
            <a:r>
              <a:rPr lang="en-GB"/>
              <a:t>Stakeholder Engagement</a:t>
            </a:r>
            <a:endParaRPr lang="en-AU"/>
          </a:p>
        </p:txBody>
      </p:sp>
      <p:sp>
        <p:nvSpPr>
          <p:cNvPr id="8" name="Content Placeholder 2">
            <a:extLst>
              <a:ext uri="{FF2B5EF4-FFF2-40B4-BE49-F238E27FC236}">
                <a16:creationId xmlns:a16="http://schemas.microsoft.com/office/drawing/2014/main" id="{6BDF6D8F-49A6-D83A-4BE8-CC1A903004BE}"/>
              </a:ext>
            </a:extLst>
          </p:cNvPr>
          <p:cNvSpPr txBox="1">
            <a:spLocks/>
          </p:cNvSpPr>
          <p:nvPr/>
        </p:nvSpPr>
        <p:spPr>
          <a:xfrm>
            <a:off x="6103153" y="1295286"/>
            <a:ext cx="2952328" cy="643128"/>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b="1"/>
              <a:t>Nick Churchill:</a:t>
            </a:r>
          </a:p>
          <a:p>
            <a:pPr algn="ctr"/>
            <a:r>
              <a:rPr lang="en-GB"/>
              <a:t>Manager-Project Delivery</a:t>
            </a:r>
            <a:endParaRPr lang="en-AU"/>
          </a:p>
        </p:txBody>
      </p:sp>
      <p:sp>
        <p:nvSpPr>
          <p:cNvPr id="9" name="Content Placeholder 2">
            <a:extLst>
              <a:ext uri="{FF2B5EF4-FFF2-40B4-BE49-F238E27FC236}">
                <a16:creationId xmlns:a16="http://schemas.microsoft.com/office/drawing/2014/main" id="{6A5CDCF3-7087-6E80-A75A-F0522896F758}"/>
              </a:ext>
            </a:extLst>
          </p:cNvPr>
          <p:cNvSpPr txBox="1">
            <a:spLocks/>
          </p:cNvSpPr>
          <p:nvPr/>
        </p:nvSpPr>
        <p:spPr>
          <a:xfrm>
            <a:off x="0" y="1283424"/>
            <a:ext cx="2952328" cy="643128"/>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b="1"/>
              <a:t>Daniela Jaimes</a:t>
            </a:r>
          </a:p>
          <a:p>
            <a:pPr algn="ctr"/>
            <a:r>
              <a:rPr lang="en-GB"/>
              <a:t>Project Manager </a:t>
            </a:r>
            <a:endParaRPr lang="en-AU"/>
          </a:p>
        </p:txBody>
      </p:sp>
      <p:pic>
        <p:nvPicPr>
          <p:cNvPr id="16" name="Picture 15">
            <a:extLst>
              <a:ext uri="{FF2B5EF4-FFF2-40B4-BE49-F238E27FC236}">
                <a16:creationId xmlns:a16="http://schemas.microsoft.com/office/drawing/2014/main" id="{E1FBEC00-5F18-8EF8-9F4D-A570618D2DCC}"/>
              </a:ext>
            </a:extLst>
          </p:cNvPr>
          <p:cNvPicPr>
            <a:picLocks noChangeAspect="1"/>
          </p:cNvPicPr>
          <p:nvPr/>
        </p:nvPicPr>
        <p:blipFill>
          <a:blip r:embed="rId5">
            <a:extLst>
              <a:ext uri="{28A0092B-C50C-407E-A947-70E740481C1C}">
                <a14:useLocalDpi xmlns:a14="http://schemas.microsoft.com/office/drawing/2010/main" val="0"/>
              </a:ext>
            </a:extLst>
          </a:blip>
          <a:srcRect l="17570" r="-210"/>
          <a:stretch>
            <a:fillRect/>
          </a:stretch>
        </p:blipFill>
        <p:spPr>
          <a:xfrm rot="5400000">
            <a:off x="47113" y="2173535"/>
            <a:ext cx="2953154" cy="2680138"/>
          </a:xfrm>
          <a:prstGeom prst="rect">
            <a:avLst/>
          </a:prstGeom>
        </p:spPr>
      </p:pic>
    </p:spTree>
    <p:extLst>
      <p:ext uri="{BB962C8B-B14F-4D97-AF65-F5344CB8AC3E}">
        <p14:creationId xmlns:p14="http://schemas.microsoft.com/office/powerpoint/2010/main" val="2563088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91CEC-912C-F01B-47A7-3B672EFCD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76C61-1AC3-36D3-F3E5-9904EB5BDED6}"/>
              </a:ext>
            </a:extLst>
          </p:cNvPr>
          <p:cNvSpPr>
            <a:spLocks noGrp="1"/>
          </p:cNvSpPr>
          <p:nvPr>
            <p:ph type="title"/>
          </p:nvPr>
        </p:nvSpPr>
        <p:spPr>
          <a:xfrm>
            <a:off x="722313" y="1993405"/>
            <a:ext cx="5865911" cy="720080"/>
          </a:xfrm>
        </p:spPr>
        <p:txBody>
          <a:bodyPr/>
          <a:lstStyle/>
          <a:p>
            <a:r>
              <a:rPr lang="en-GB"/>
              <a:t>Meet the Designers </a:t>
            </a:r>
            <a:endParaRPr lang="en-AU"/>
          </a:p>
        </p:txBody>
      </p:sp>
      <p:sp>
        <p:nvSpPr>
          <p:cNvPr id="6" name="Text Placeholder 2">
            <a:extLst>
              <a:ext uri="{FF2B5EF4-FFF2-40B4-BE49-F238E27FC236}">
                <a16:creationId xmlns:a16="http://schemas.microsoft.com/office/drawing/2014/main" id="{E3D1A568-4C1D-45C5-17F6-3290389E9195}"/>
              </a:ext>
            </a:extLst>
          </p:cNvPr>
          <p:cNvSpPr>
            <a:spLocks noGrp="1"/>
          </p:cNvSpPr>
          <p:nvPr>
            <p:ph type="body" sz="quarter" idx="13"/>
          </p:nvPr>
        </p:nvSpPr>
        <p:spPr>
          <a:xfrm>
            <a:off x="722313" y="2848522"/>
            <a:ext cx="7521575" cy="576263"/>
          </a:xfrm>
        </p:spPr>
        <p:txBody>
          <a:bodyPr/>
          <a:lstStyle/>
          <a:p>
            <a:r>
              <a:rPr lang="en-GB" i="1"/>
              <a:t>The people bringing the ideas for Sculpture Park to life</a:t>
            </a:r>
            <a:endParaRPr lang="en-AU" i="1"/>
          </a:p>
        </p:txBody>
      </p:sp>
    </p:spTree>
    <p:extLst>
      <p:ext uri="{BB962C8B-B14F-4D97-AF65-F5344CB8AC3E}">
        <p14:creationId xmlns:p14="http://schemas.microsoft.com/office/powerpoint/2010/main" val="3703081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3D7E32-57CE-8E21-CB21-CFFE56117711}"/>
              </a:ext>
            </a:extLst>
          </p:cNvPr>
          <p:cNvSpPr>
            <a:spLocks noGrp="1"/>
          </p:cNvSpPr>
          <p:nvPr>
            <p:ph type="title"/>
          </p:nvPr>
        </p:nvSpPr>
        <p:spPr>
          <a:xfrm>
            <a:off x="323529" y="227543"/>
            <a:ext cx="6984776" cy="757750"/>
          </a:xfrm>
        </p:spPr>
        <p:txBody>
          <a:bodyPr anchor="b">
            <a:normAutofit/>
          </a:bodyPr>
          <a:lstStyle/>
          <a:p>
            <a:r>
              <a:rPr lang="en-GB"/>
              <a:t>Plus Studio </a:t>
            </a:r>
            <a:endParaRPr lang="en-AU"/>
          </a:p>
        </p:txBody>
      </p:sp>
      <p:sp>
        <p:nvSpPr>
          <p:cNvPr id="5" name="Content Placeholder 4">
            <a:extLst>
              <a:ext uri="{FF2B5EF4-FFF2-40B4-BE49-F238E27FC236}">
                <a16:creationId xmlns:a16="http://schemas.microsoft.com/office/drawing/2014/main" id="{F8290A31-EFB5-AA52-16D9-4B6A7E0393EE}"/>
              </a:ext>
            </a:extLst>
          </p:cNvPr>
          <p:cNvSpPr>
            <a:spLocks noGrp="1"/>
          </p:cNvSpPr>
          <p:nvPr>
            <p:ph idx="1"/>
          </p:nvPr>
        </p:nvSpPr>
        <p:spPr>
          <a:xfrm>
            <a:off x="395536" y="1345332"/>
            <a:ext cx="8352928" cy="3384376"/>
          </a:xfrm>
        </p:spPr>
        <p:txBody>
          <a:bodyPr vert="horz" lIns="91440" tIns="45720" rIns="91440" bIns="45720" rtlCol="0" anchor="t">
            <a:normAutofit/>
          </a:bodyPr>
          <a:lstStyle/>
          <a:p>
            <a:pPr>
              <a:lnSpc>
                <a:spcPct val="90000"/>
              </a:lnSpc>
            </a:pPr>
            <a:r>
              <a:rPr lang="en-GB" sz="1300" b="1"/>
              <a:t>Who they are:</a:t>
            </a:r>
            <a:endParaRPr lang="en-GB" sz="1300"/>
          </a:p>
          <a:p>
            <a:pPr marL="285750" indent="-285750">
              <a:lnSpc>
                <a:spcPct val="90000"/>
              </a:lnSpc>
              <a:buFont typeface="Arial" panose="020B0604020202020204" pitchFamily="34" charset="0"/>
              <a:buChar char="•"/>
            </a:pPr>
            <a:r>
              <a:rPr lang="en-GB" sz="1300"/>
              <a:t>A multidisciplinary design and architecture studio with offices across Australia and New Zealand, including in Perth. </a:t>
            </a:r>
          </a:p>
          <a:p>
            <a:pPr marL="285750" indent="-285750">
              <a:lnSpc>
                <a:spcPct val="90000"/>
              </a:lnSpc>
              <a:buFont typeface="Arial" panose="020B0604020202020204" pitchFamily="34" charset="0"/>
              <a:buChar char="•"/>
            </a:pPr>
            <a:r>
              <a:rPr lang="en-GB" sz="1300"/>
              <a:t>Known for blending creative vision with practical delivery to shape places that work for people and communities. </a:t>
            </a:r>
          </a:p>
          <a:p>
            <a:pPr marL="285750" indent="-285750">
              <a:lnSpc>
                <a:spcPct val="90000"/>
              </a:lnSpc>
              <a:buFont typeface="Arial" panose="020B0604020202020204" pitchFamily="34" charset="0"/>
              <a:buChar char="•"/>
            </a:pPr>
            <a:r>
              <a:rPr lang="en-GB" sz="1300"/>
              <a:t>Experienced in public space design, master planning and community‑focused environments. </a:t>
            </a:r>
            <a:endParaRPr lang="en-GB" sz="1300">
              <a:cs typeface="Arial"/>
            </a:endParaRPr>
          </a:p>
          <a:p>
            <a:pPr marL="285750" indent="-285750">
              <a:lnSpc>
                <a:spcPct val="90000"/>
              </a:lnSpc>
              <a:buFont typeface="Arial" panose="020B0604020202020204" pitchFamily="34" charset="0"/>
              <a:buChar char="•"/>
            </a:pPr>
            <a:endParaRPr lang="en-GB" sz="1300"/>
          </a:p>
          <a:p>
            <a:pPr>
              <a:lnSpc>
                <a:spcPct val="90000"/>
              </a:lnSpc>
            </a:pPr>
            <a:r>
              <a:rPr lang="en-GB" sz="1300" b="1"/>
              <a:t>What they bring to this project:</a:t>
            </a:r>
            <a:endParaRPr lang="en-GB" sz="1300"/>
          </a:p>
          <a:p>
            <a:pPr marL="285750" indent="-285750">
              <a:lnSpc>
                <a:spcPct val="90000"/>
              </a:lnSpc>
              <a:buFont typeface="Arial" panose="020B0604020202020204" pitchFamily="34" charset="0"/>
              <a:buChar char="•"/>
            </a:pPr>
            <a:r>
              <a:rPr lang="en-GB" sz="1300" b="1"/>
              <a:t>Collaborative design approach</a:t>
            </a:r>
            <a:r>
              <a:rPr lang="en-GB" sz="1300"/>
              <a:t> – listening to community needs and responding with thoughtful design. </a:t>
            </a:r>
          </a:p>
          <a:p>
            <a:pPr marL="285750" indent="-285750">
              <a:lnSpc>
                <a:spcPct val="90000"/>
              </a:lnSpc>
              <a:buFont typeface="Arial" panose="020B0604020202020204" pitchFamily="34" charset="0"/>
              <a:buChar char="•"/>
            </a:pPr>
            <a:r>
              <a:rPr lang="en-GB" sz="1300" b="1"/>
              <a:t>Context‑driven solutions</a:t>
            </a:r>
            <a:r>
              <a:rPr lang="en-GB" sz="1300"/>
              <a:t> – crafting spaces that connect to their surroundings and community life. </a:t>
            </a:r>
          </a:p>
          <a:p>
            <a:pPr marL="285750" indent="-285750">
              <a:lnSpc>
                <a:spcPct val="90000"/>
              </a:lnSpc>
              <a:buFont typeface="Arial" panose="020B0604020202020204" pitchFamily="34" charset="0"/>
              <a:buChar char="•"/>
            </a:pPr>
            <a:r>
              <a:rPr lang="en-GB" sz="1300" b="1"/>
              <a:t>Experience with flexible public spaces</a:t>
            </a:r>
            <a:r>
              <a:rPr lang="en-GB" sz="1300"/>
              <a:t> that support everyday use, events, and activation. </a:t>
            </a:r>
            <a:endParaRPr lang="en-GB" sz="1300">
              <a:cs typeface="Arial"/>
            </a:endParaRPr>
          </a:p>
          <a:p>
            <a:pPr>
              <a:lnSpc>
                <a:spcPct val="90000"/>
              </a:lnSpc>
            </a:pPr>
            <a:endParaRPr lang="en-GB" sz="1300" i="1"/>
          </a:p>
          <a:p>
            <a:pPr algn="ctr">
              <a:lnSpc>
                <a:spcPct val="90000"/>
              </a:lnSpc>
            </a:pPr>
            <a:r>
              <a:rPr lang="en-GB" sz="2000" b="1" i="1"/>
              <a:t>Plus Studio’s role is to help create a Sculpture Park that is accessible, vibrant, and enjoyable for people of all ages.</a:t>
            </a:r>
            <a:endParaRPr lang="en-GB" sz="2000" b="1"/>
          </a:p>
          <a:p>
            <a:pPr>
              <a:lnSpc>
                <a:spcPct val="90000"/>
              </a:lnSpc>
            </a:pPr>
            <a:endParaRPr lang="en-AU" sz="1300"/>
          </a:p>
        </p:txBody>
      </p:sp>
    </p:spTree>
    <p:extLst>
      <p:ext uri="{BB962C8B-B14F-4D97-AF65-F5344CB8AC3E}">
        <p14:creationId xmlns:p14="http://schemas.microsoft.com/office/powerpoint/2010/main" val="702419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DF31-479C-35BB-F208-254C3DC9DECD}"/>
              </a:ext>
            </a:extLst>
          </p:cNvPr>
          <p:cNvSpPr>
            <a:spLocks noGrp="1"/>
          </p:cNvSpPr>
          <p:nvPr>
            <p:ph type="title"/>
          </p:nvPr>
        </p:nvSpPr>
        <p:spPr/>
        <p:txBody>
          <a:bodyPr/>
          <a:lstStyle/>
          <a:p>
            <a:r>
              <a:rPr lang="en-GB"/>
              <a:t>The Story So Far </a:t>
            </a:r>
            <a:endParaRPr lang="en-AU"/>
          </a:p>
        </p:txBody>
      </p:sp>
      <p:sp>
        <p:nvSpPr>
          <p:cNvPr id="3" name="Text Placeholder 2">
            <a:extLst>
              <a:ext uri="{FF2B5EF4-FFF2-40B4-BE49-F238E27FC236}">
                <a16:creationId xmlns:a16="http://schemas.microsoft.com/office/drawing/2014/main" id="{EE331A21-D6FE-3E67-8B57-A39591BC1FDA}"/>
              </a:ext>
            </a:extLst>
          </p:cNvPr>
          <p:cNvSpPr>
            <a:spLocks noGrp="1"/>
          </p:cNvSpPr>
          <p:nvPr>
            <p:ph type="body" sz="quarter" idx="13"/>
          </p:nvPr>
        </p:nvSpPr>
        <p:spPr/>
        <p:txBody>
          <a:bodyPr/>
          <a:lstStyle/>
          <a:p>
            <a:r>
              <a:rPr lang="en-GB" i="1"/>
              <a:t>Where does this fit into the broader Cultural Hub picture? </a:t>
            </a:r>
          </a:p>
          <a:p>
            <a:endParaRPr lang="en-AU"/>
          </a:p>
        </p:txBody>
      </p:sp>
    </p:spTree>
    <p:extLst>
      <p:ext uri="{BB962C8B-B14F-4D97-AF65-F5344CB8AC3E}">
        <p14:creationId xmlns:p14="http://schemas.microsoft.com/office/powerpoint/2010/main" val="2692301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1B27-B2AE-C1D0-D7DD-80DBB628F51C}"/>
              </a:ext>
            </a:extLst>
          </p:cNvPr>
          <p:cNvSpPr>
            <a:spLocks noGrp="1"/>
          </p:cNvSpPr>
          <p:nvPr>
            <p:ph type="title"/>
          </p:nvPr>
        </p:nvSpPr>
        <p:spPr/>
        <p:txBody>
          <a:bodyPr/>
          <a:lstStyle/>
          <a:p>
            <a:r>
              <a:rPr lang="en-GB"/>
              <a:t>The why? </a:t>
            </a:r>
            <a:endParaRPr lang="en-AU"/>
          </a:p>
        </p:txBody>
      </p:sp>
      <p:sp>
        <p:nvSpPr>
          <p:cNvPr id="3" name="Content Placeholder 2">
            <a:extLst>
              <a:ext uri="{FF2B5EF4-FFF2-40B4-BE49-F238E27FC236}">
                <a16:creationId xmlns:a16="http://schemas.microsoft.com/office/drawing/2014/main" id="{CB0FFBEC-9163-6F18-9F34-52D5A1EFD35B}"/>
              </a:ext>
            </a:extLst>
          </p:cNvPr>
          <p:cNvSpPr>
            <a:spLocks noGrp="1"/>
          </p:cNvSpPr>
          <p:nvPr>
            <p:ph idx="1"/>
          </p:nvPr>
        </p:nvSpPr>
        <p:spPr>
          <a:xfrm>
            <a:off x="323528" y="1333665"/>
            <a:ext cx="8363272" cy="3384376"/>
          </a:xfrm>
        </p:spPr>
        <p:txBody>
          <a:bodyPr vert="horz" lIns="91440" tIns="45720" rIns="91440" bIns="45720" rtlCol="0" anchor="t">
            <a:normAutofit/>
          </a:bodyPr>
          <a:lstStyle/>
          <a:p>
            <a:r>
              <a:rPr lang="en-GB">
                <a:ea typeface="+mn-lt"/>
                <a:cs typeface="+mn-lt"/>
              </a:rPr>
              <a:t>The Sculpture Park has always been a key community space, with strong cultural and heritage value. Over time, different studies and community feedback have highlighted opportunities to improve it. </a:t>
            </a:r>
          </a:p>
          <a:p>
            <a:endParaRPr lang="en-GB">
              <a:ea typeface="+mn-lt"/>
              <a:cs typeface="+mn-lt"/>
            </a:endParaRPr>
          </a:p>
          <a:p>
            <a:r>
              <a:rPr lang="en-GB">
                <a:ea typeface="+mn-lt"/>
                <a:cs typeface="+mn-lt"/>
              </a:rPr>
              <a:t>Right now, activity is concentrated in one area, and the rest of the park is underutilised.  There are also challenges around connectivity, arrival experience, and overall activation. So, this project is about unlocking the full potential of the park. </a:t>
            </a:r>
            <a:endParaRPr lang="en-GB"/>
          </a:p>
          <a:p>
            <a:endParaRPr lang="en-GB">
              <a:ea typeface="+mn-lt"/>
              <a:cs typeface="+mn-lt"/>
            </a:endParaRPr>
          </a:p>
          <a:p>
            <a:r>
              <a:rPr lang="en-GB" b="1">
                <a:ea typeface="+mn-lt"/>
                <a:cs typeface="+mn-lt"/>
              </a:rPr>
              <a:t>And making it a more connected, inclusive, and vibrant part of the Cultural Hub.</a:t>
            </a:r>
          </a:p>
        </p:txBody>
      </p:sp>
    </p:spTree>
    <p:extLst>
      <p:ext uri="{BB962C8B-B14F-4D97-AF65-F5344CB8AC3E}">
        <p14:creationId xmlns:p14="http://schemas.microsoft.com/office/powerpoint/2010/main" val="1897434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2EC33-160A-E35E-FF8D-8EAEEEA7B43C}"/>
              </a:ext>
            </a:extLst>
          </p:cNvPr>
          <p:cNvSpPr>
            <a:spLocks noGrp="1"/>
          </p:cNvSpPr>
          <p:nvPr>
            <p:ph type="title"/>
          </p:nvPr>
        </p:nvSpPr>
        <p:spPr>
          <a:xfrm>
            <a:off x="429915" y="3242596"/>
            <a:ext cx="2468166" cy="2043906"/>
          </a:xfrm>
        </p:spPr>
        <p:txBody>
          <a:bodyPr anchor="ctr">
            <a:normAutofit/>
          </a:bodyPr>
          <a:lstStyle/>
          <a:p>
            <a:r>
              <a:rPr lang="en-GB" sz="2800"/>
              <a:t>Our Early Ideas </a:t>
            </a:r>
            <a:endParaRPr lang="en-AU" sz="2800"/>
          </a:p>
        </p:txBody>
      </p:sp>
      <p:pic>
        <p:nvPicPr>
          <p:cNvPr id="6" name="Picture 5">
            <a:extLst>
              <a:ext uri="{FF2B5EF4-FFF2-40B4-BE49-F238E27FC236}">
                <a16:creationId xmlns:a16="http://schemas.microsoft.com/office/drawing/2014/main" id="{C8777B88-2168-9658-42F0-AB7136166B01}"/>
              </a:ext>
            </a:extLst>
          </p:cNvPr>
          <p:cNvPicPr>
            <a:picLocks noChangeAspect="1"/>
          </p:cNvPicPr>
          <p:nvPr/>
        </p:nvPicPr>
        <p:blipFill>
          <a:blip r:embed="rId3"/>
          <a:srcRect b="7352"/>
          <a:stretch>
            <a:fillRect/>
          </a:stretch>
        </p:blipFill>
        <p:spPr>
          <a:xfrm>
            <a:off x="20" y="10"/>
            <a:ext cx="9143980" cy="309216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Rectangle 1">
            <a:extLst>
              <a:ext uri="{FF2B5EF4-FFF2-40B4-BE49-F238E27FC236}">
                <a16:creationId xmlns:a16="http://schemas.microsoft.com/office/drawing/2014/main" id="{1C86D3F7-AA02-8C1B-DFD7-2D48DABDC7F9}"/>
              </a:ext>
            </a:extLst>
          </p:cNvPr>
          <p:cNvSpPr>
            <a:spLocks noGrp="1" noChangeArrowheads="1"/>
          </p:cNvSpPr>
          <p:nvPr>
            <p:ph idx="1"/>
          </p:nvPr>
        </p:nvSpPr>
        <p:spPr bwMode="auto">
          <a:xfrm>
            <a:off x="3167986" y="3242597"/>
            <a:ext cx="5614060" cy="204390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285750" marR="0" lvl="0" indent="-285750" defTabSz="914400" rtl="0" eaLnBrk="0" fontAlgn="base" latinLnBrk="0" hangingPunct="0">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a:ln>
                  <a:noFill/>
                </a:ln>
                <a:effectLst/>
                <a:latin typeface="Arial"/>
                <a:cs typeface="Arial"/>
              </a:rPr>
              <a:t>Creating a flexible space </a:t>
            </a:r>
            <a:r>
              <a:rPr kumimoji="0" lang="en-US" altLang="en-US" sz="1200" b="0" i="0" u="none" strike="noStrike" cap="none" normalizeH="0" baseline="0">
                <a:ln>
                  <a:noFill/>
                </a:ln>
                <a:effectLst/>
                <a:latin typeface="Arial"/>
                <a:cs typeface="Arial"/>
              </a:rPr>
              <a:t>that can support markets, events</a:t>
            </a:r>
            <a:r>
              <a:rPr lang="en-US" altLang="en-US" sz="1200">
                <a:latin typeface="Arial"/>
                <a:cs typeface="Arial"/>
              </a:rPr>
              <a:t>,</a:t>
            </a:r>
            <a:r>
              <a:rPr kumimoji="0" lang="en-US" altLang="en-US" sz="1200" b="0" i="0" u="none" strike="noStrike" cap="none" normalizeH="0" baseline="0">
                <a:ln>
                  <a:noFill/>
                </a:ln>
                <a:effectLst/>
                <a:latin typeface="Arial"/>
                <a:cs typeface="Arial"/>
              </a:rPr>
              <a:t> and everyday community use </a:t>
            </a:r>
          </a:p>
          <a:p>
            <a:pPr marL="285750" marR="0" lvl="0" indent="-285750" defTabSz="914400" rtl="0" eaLnBrk="0" fontAlgn="base" latinLnBrk="0" hangingPunct="0">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a:ln>
                  <a:noFill/>
                </a:ln>
                <a:effectLst/>
                <a:latin typeface="Arial" panose="020B0604020202020204" pitchFamily="34" charset="0"/>
              </a:rPr>
              <a:t>Upgrading the Amphitheatre </a:t>
            </a:r>
            <a:r>
              <a:rPr kumimoji="0" lang="en-US" altLang="en-US" sz="1200" b="0" i="0" u="none" strike="noStrike" cap="none" normalizeH="0" baseline="0">
                <a:ln>
                  <a:noFill/>
                </a:ln>
                <a:effectLst/>
                <a:latin typeface="Arial" panose="020B0604020202020204" pitchFamily="34" charset="0"/>
              </a:rPr>
              <a:t>to better host performances and gatherings </a:t>
            </a:r>
          </a:p>
          <a:p>
            <a:pPr marL="285750" marR="0" lvl="0" indent="-285750" defTabSz="914400" rtl="0" eaLnBrk="0" fontAlgn="base" latinLnBrk="0" hangingPunct="0">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a:ln>
                  <a:noFill/>
                </a:ln>
                <a:effectLst/>
                <a:latin typeface="Arial" panose="020B0604020202020204" pitchFamily="34" charset="0"/>
              </a:rPr>
              <a:t>Introducing play elements </a:t>
            </a:r>
            <a:r>
              <a:rPr kumimoji="0" lang="en-US" altLang="en-US" sz="1200" b="0" i="0" u="none" strike="noStrike" cap="none" normalizeH="0" baseline="0">
                <a:ln>
                  <a:noFill/>
                </a:ln>
                <a:effectLst/>
                <a:latin typeface="Arial" panose="020B0604020202020204" pitchFamily="34" charset="0"/>
              </a:rPr>
              <a:t>to attract families and encourage longer visits </a:t>
            </a:r>
          </a:p>
          <a:p>
            <a:pPr marL="285750" marR="0" lvl="0" indent="-285750" defTabSz="914400" rtl="0" eaLnBrk="0" fontAlgn="base" latinLnBrk="0" hangingPunct="0">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a:ln>
                  <a:noFill/>
                </a:ln>
                <a:effectLst/>
                <a:latin typeface="Arial" panose="020B0604020202020204" pitchFamily="34" charset="0"/>
              </a:rPr>
              <a:t>Activating the park </a:t>
            </a:r>
            <a:r>
              <a:rPr kumimoji="0" lang="en-US" altLang="en-US" sz="1200" b="0" i="0" u="none" strike="noStrike" cap="none" normalizeH="0" baseline="0">
                <a:ln>
                  <a:noFill/>
                </a:ln>
                <a:effectLst/>
                <a:latin typeface="Arial" panose="020B0604020202020204" pitchFamily="34" charset="0"/>
              </a:rPr>
              <a:t>from the playground through to the Scouts Hall </a:t>
            </a:r>
          </a:p>
          <a:p>
            <a:pPr marL="285750" marR="0" lvl="0" indent="-285750" defTabSz="914400" rtl="0" eaLnBrk="0" fontAlgn="base" latinLnBrk="0" hangingPunct="0">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a:ln>
                  <a:noFill/>
                </a:ln>
                <a:effectLst/>
                <a:latin typeface="Arial" panose="020B0604020202020204" pitchFamily="34" charset="0"/>
              </a:rPr>
              <a:t>Improving connections </a:t>
            </a:r>
            <a:r>
              <a:rPr kumimoji="0" lang="en-US" altLang="en-US" sz="1200" b="0" i="0" u="none" strike="noStrike" cap="none" normalizeH="0" baseline="0">
                <a:ln>
                  <a:noFill/>
                </a:ln>
                <a:effectLst/>
                <a:latin typeface="Arial" panose="020B0604020202020204" pitchFamily="34" charset="0"/>
              </a:rPr>
              <a:t>and flow between key areas across the site </a:t>
            </a:r>
          </a:p>
          <a:p>
            <a:pPr marL="285750" marR="0" lvl="0" indent="-285750" defTabSz="914400" rtl="0" eaLnBrk="0" fontAlgn="base" latinLnBrk="0" hangingPunct="0">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a:ln>
                  <a:noFill/>
                </a:ln>
                <a:effectLst/>
                <a:latin typeface="Arial"/>
                <a:cs typeface="Arial"/>
              </a:rPr>
              <a:t>Enhancing comfort </a:t>
            </a:r>
            <a:r>
              <a:rPr kumimoji="0" lang="en-US" altLang="en-US" sz="1200" b="0" i="0" u="none" strike="noStrike" cap="none" normalizeH="0" baseline="0">
                <a:ln>
                  <a:noFill/>
                </a:ln>
                <a:effectLst/>
                <a:latin typeface="Arial"/>
                <a:cs typeface="Arial"/>
              </a:rPr>
              <a:t>with better seating, shade and informal gathering spaces </a:t>
            </a:r>
            <a:endParaRPr lang="en-US" altLang="en-US" sz="1200" b="0" i="0" u="none" strike="noStrike" cap="none" normalizeH="0" baseline="0">
              <a:ln>
                <a:noFill/>
              </a:ln>
              <a:effectLst/>
              <a:latin typeface="Arial"/>
              <a:cs typeface="Arial"/>
            </a:endParaRPr>
          </a:p>
          <a:p>
            <a:pPr marL="285750" marR="0" lvl="0" indent="-285750" defTabSz="914400" rtl="0" eaLnBrk="0" fontAlgn="base" latinLnBrk="0" hangingPunct="0">
              <a:lnSpc>
                <a:spcPct val="90000"/>
              </a:lnSpc>
              <a:spcBef>
                <a:spcPct val="0"/>
              </a:spcBef>
              <a:spcAft>
                <a:spcPts val="600"/>
              </a:spcAft>
              <a:buClrTx/>
              <a:buSzTx/>
              <a:buFont typeface="Arial" panose="020B0604020202020204" pitchFamily="34" charset="0"/>
              <a:buChar char="•"/>
              <a:tabLst/>
            </a:pPr>
            <a:r>
              <a:rPr kumimoji="0" lang="en-US" altLang="en-US" sz="1200" b="1" i="0" u="none" strike="noStrike" cap="none" normalizeH="0" baseline="0">
                <a:ln>
                  <a:noFill/>
                </a:ln>
                <a:effectLst/>
                <a:latin typeface="Arial" panose="020B0604020202020204" pitchFamily="34" charset="0"/>
              </a:rPr>
              <a:t>Building a vibrant, welcoming place</a:t>
            </a:r>
            <a:r>
              <a:rPr kumimoji="0" lang="en-US" altLang="en-US" sz="1200" b="0" i="0" u="none" strike="noStrike" cap="none" normalizeH="0" baseline="0">
                <a:ln>
                  <a:noFill/>
                </a:ln>
                <a:effectLst/>
                <a:latin typeface="Arial" panose="020B0604020202020204" pitchFamily="34" charset="0"/>
              </a:rPr>
              <a:t> for people of all ages to enjoy </a:t>
            </a:r>
          </a:p>
        </p:txBody>
      </p:sp>
    </p:spTree>
    <p:extLst>
      <p:ext uri="{BB962C8B-B14F-4D97-AF65-F5344CB8AC3E}">
        <p14:creationId xmlns:p14="http://schemas.microsoft.com/office/powerpoint/2010/main" val="1147903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7A4B-D7BE-AF13-233A-D016BD31A154}"/>
              </a:ext>
            </a:extLst>
          </p:cNvPr>
          <p:cNvSpPr>
            <a:spLocks noGrp="1"/>
          </p:cNvSpPr>
          <p:nvPr>
            <p:ph type="title"/>
          </p:nvPr>
        </p:nvSpPr>
        <p:spPr/>
        <p:txBody>
          <a:bodyPr/>
          <a:lstStyle/>
          <a:p>
            <a:r>
              <a:rPr lang="en-GB"/>
              <a:t>Project Vision Board </a:t>
            </a:r>
            <a:endParaRPr lang="en-AU"/>
          </a:p>
        </p:txBody>
      </p:sp>
      <p:pic>
        <p:nvPicPr>
          <p:cNvPr id="5" name="Picture 4">
            <a:extLst>
              <a:ext uri="{FF2B5EF4-FFF2-40B4-BE49-F238E27FC236}">
                <a16:creationId xmlns:a16="http://schemas.microsoft.com/office/drawing/2014/main" id="{D69E8204-EBFD-5799-B885-2EBCA0FD8DC6}"/>
              </a:ext>
            </a:extLst>
          </p:cNvPr>
          <p:cNvPicPr>
            <a:picLocks noChangeAspect="1"/>
          </p:cNvPicPr>
          <p:nvPr/>
        </p:nvPicPr>
        <p:blipFill>
          <a:blip r:embed="rId3"/>
          <a:srcRect b="17690"/>
          <a:stretch>
            <a:fillRect/>
          </a:stretch>
        </p:blipFill>
        <p:spPr>
          <a:xfrm>
            <a:off x="7164288" y="1129308"/>
            <a:ext cx="1512168" cy="1800199"/>
          </a:xfrm>
          <a:prstGeom prst="rect">
            <a:avLst/>
          </a:prstGeom>
        </p:spPr>
      </p:pic>
      <p:pic>
        <p:nvPicPr>
          <p:cNvPr id="7" name="Picture 6">
            <a:extLst>
              <a:ext uri="{FF2B5EF4-FFF2-40B4-BE49-F238E27FC236}">
                <a16:creationId xmlns:a16="http://schemas.microsoft.com/office/drawing/2014/main" id="{E6DAC5C2-FB10-4E49-903D-D987DE9024F2}"/>
              </a:ext>
            </a:extLst>
          </p:cNvPr>
          <p:cNvPicPr>
            <a:picLocks noChangeAspect="1"/>
          </p:cNvPicPr>
          <p:nvPr/>
        </p:nvPicPr>
        <p:blipFill>
          <a:blip r:embed="rId4"/>
          <a:srcRect b="20343"/>
          <a:stretch>
            <a:fillRect/>
          </a:stretch>
        </p:blipFill>
        <p:spPr>
          <a:xfrm>
            <a:off x="987725" y="2946314"/>
            <a:ext cx="1693135" cy="2015636"/>
          </a:xfrm>
          <a:prstGeom prst="rect">
            <a:avLst/>
          </a:prstGeom>
        </p:spPr>
      </p:pic>
      <p:pic>
        <p:nvPicPr>
          <p:cNvPr id="9" name="Picture 8">
            <a:extLst>
              <a:ext uri="{FF2B5EF4-FFF2-40B4-BE49-F238E27FC236}">
                <a16:creationId xmlns:a16="http://schemas.microsoft.com/office/drawing/2014/main" id="{798A69A1-3028-25AD-9F86-36A2C17CB6A7}"/>
              </a:ext>
            </a:extLst>
          </p:cNvPr>
          <p:cNvPicPr>
            <a:picLocks noChangeAspect="1"/>
          </p:cNvPicPr>
          <p:nvPr/>
        </p:nvPicPr>
        <p:blipFill>
          <a:blip r:embed="rId5"/>
          <a:srcRect b="23605"/>
          <a:stretch>
            <a:fillRect/>
          </a:stretch>
        </p:blipFill>
        <p:spPr>
          <a:xfrm>
            <a:off x="387504" y="1129308"/>
            <a:ext cx="6629824" cy="1834166"/>
          </a:xfrm>
          <a:prstGeom prst="rect">
            <a:avLst/>
          </a:prstGeom>
        </p:spPr>
      </p:pic>
      <p:pic>
        <p:nvPicPr>
          <p:cNvPr id="11" name="Picture 10">
            <a:extLst>
              <a:ext uri="{FF2B5EF4-FFF2-40B4-BE49-F238E27FC236}">
                <a16:creationId xmlns:a16="http://schemas.microsoft.com/office/drawing/2014/main" id="{8DA67341-C05E-A17B-7BCA-F28133622B88}"/>
              </a:ext>
            </a:extLst>
          </p:cNvPr>
          <p:cNvPicPr>
            <a:picLocks noChangeAspect="1"/>
          </p:cNvPicPr>
          <p:nvPr/>
        </p:nvPicPr>
        <p:blipFill>
          <a:blip r:embed="rId6"/>
          <a:srcRect t="1065"/>
          <a:stretch>
            <a:fillRect/>
          </a:stretch>
        </p:blipFill>
        <p:spPr>
          <a:xfrm>
            <a:off x="2795957" y="3017734"/>
            <a:ext cx="1693134" cy="1971264"/>
          </a:xfrm>
          <a:prstGeom prst="rect">
            <a:avLst/>
          </a:prstGeom>
        </p:spPr>
      </p:pic>
      <p:pic>
        <p:nvPicPr>
          <p:cNvPr id="13" name="Picture 12">
            <a:extLst>
              <a:ext uri="{FF2B5EF4-FFF2-40B4-BE49-F238E27FC236}">
                <a16:creationId xmlns:a16="http://schemas.microsoft.com/office/drawing/2014/main" id="{E81F0F3C-9598-09C2-C02F-79FCF935D466}"/>
              </a:ext>
            </a:extLst>
          </p:cNvPr>
          <p:cNvPicPr>
            <a:picLocks noChangeAspect="1"/>
          </p:cNvPicPr>
          <p:nvPr/>
        </p:nvPicPr>
        <p:blipFill>
          <a:blip r:embed="rId7"/>
          <a:srcRect t="3802"/>
          <a:stretch>
            <a:fillRect/>
          </a:stretch>
        </p:blipFill>
        <p:spPr>
          <a:xfrm>
            <a:off x="4546868" y="3018780"/>
            <a:ext cx="1693134" cy="1996858"/>
          </a:xfrm>
          <a:prstGeom prst="rect">
            <a:avLst/>
          </a:prstGeom>
        </p:spPr>
      </p:pic>
      <p:pic>
        <p:nvPicPr>
          <p:cNvPr id="15" name="Picture 14">
            <a:extLst>
              <a:ext uri="{FF2B5EF4-FFF2-40B4-BE49-F238E27FC236}">
                <a16:creationId xmlns:a16="http://schemas.microsoft.com/office/drawing/2014/main" id="{A6C82F8D-1B45-7CEF-7F47-E3E455DE7DCF}"/>
              </a:ext>
            </a:extLst>
          </p:cNvPr>
          <p:cNvPicPr>
            <a:picLocks noChangeAspect="1"/>
          </p:cNvPicPr>
          <p:nvPr/>
        </p:nvPicPr>
        <p:blipFill>
          <a:blip r:embed="rId8"/>
          <a:srcRect t="4458"/>
          <a:stretch>
            <a:fillRect/>
          </a:stretch>
        </p:blipFill>
        <p:spPr>
          <a:xfrm>
            <a:off x="6276035" y="3017733"/>
            <a:ext cx="1776506" cy="2021533"/>
          </a:xfrm>
          <a:prstGeom prst="rect">
            <a:avLst/>
          </a:prstGeom>
        </p:spPr>
      </p:pic>
    </p:spTree>
    <p:extLst>
      <p:ext uri="{BB962C8B-B14F-4D97-AF65-F5344CB8AC3E}">
        <p14:creationId xmlns:p14="http://schemas.microsoft.com/office/powerpoint/2010/main" val="290827826"/>
      </p:ext>
    </p:extLst>
  </p:cSld>
  <p:clrMapOvr>
    <a:masterClrMapping/>
  </p:clrMapOvr>
</p:sld>
</file>

<file path=ppt/theme/theme1.xml><?xml version="1.0" encoding="utf-8"?>
<a:theme xmlns:a="http://schemas.openxmlformats.org/drawingml/2006/main" name="Office Theme">
  <a:themeElements>
    <a:clrScheme name="Shire of Mundaring">
      <a:dk1>
        <a:sysClr val="windowText" lastClr="000000"/>
      </a:dk1>
      <a:lt1>
        <a:sysClr val="window" lastClr="FFFFFF"/>
      </a:lt1>
      <a:dk2>
        <a:srgbClr val="1A517B"/>
      </a:dk2>
      <a:lt2>
        <a:srgbClr val="F2F2F2"/>
      </a:lt2>
      <a:accent1>
        <a:srgbClr val="1A517B"/>
      </a:accent1>
      <a:accent2>
        <a:srgbClr val="17ABDD"/>
      </a:accent2>
      <a:accent3>
        <a:srgbClr val="439C8A"/>
      </a:accent3>
      <a:accent4>
        <a:srgbClr val="E17262"/>
      </a:accent4>
      <a:accent5>
        <a:srgbClr val="D1618B"/>
      </a:accent5>
      <a:accent6>
        <a:srgbClr val="816CA8"/>
      </a:accent6>
      <a:hlink>
        <a:srgbClr val="1A517B"/>
      </a:hlink>
      <a:folHlink>
        <a:srgbClr val="17ABDD"/>
      </a:folHlink>
    </a:clrScheme>
    <a:fontScheme name="Shire of Mundar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jor-Projects-PPT-Template" id="{B9E060AB-689F-46E4-BCA6-85D3CE563BA5}" vid="{2D06F539-60F0-42DF-B076-58A33EF8BE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6330A4ADC7F74FA5A42B7AA41DE6AC" ma:contentTypeVersion="13" ma:contentTypeDescription="Create a new document." ma:contentTypeScope="" ma:versionID="348a2520338306d078d471be91edcdfa">
  <xsd:schema xmlns:xsd="http://www.w3.org/2001/XMLSchema" xmlns:xs="http://www.w3.org/2001/XMLSchema" xmlns:p="http://schemas.microsoft.com/office/2006/metadata/properties" xmlns:ns2="c17ce245-daa8-4213-92ba-d6f43476c5ce" xmlns:ns3="0a3acd09-b980-464e-8e26-ffeba645b39e" targetNamespace="http://schemas.microsoft.com/office/2006/metadata/properties" ma:root="true" ma:fieldsID="e363da0ae6a4770dcb80c1a6ccf456a8" ns2:_="" ns3:_="">
    <xsd:import namespace="c17ce245-daa8-4213-92ba-d6f43476c5ce"/>
    <xsd:import namespace="0a3acd09-b980-464e-8e26-ffeba645b3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7ce245-daa8-4213-92ba-d6f43476c5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46dbf15-2416-48da-90a7-9ac1bee0d4c9"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a3acd09-b980-464e-8e26-ffeba645b3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6386857-0cab-4545-9b33-f197d1e6e07c}" ma:internalName="TaxCatchAll" ma:showField="CatchAllData" ma:web="0a3acd09-b980-464e-8e26-ffeba645b3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7ce245-daa8-4213-92ba-d6f43476c5ce">
      <Terms xmlns="http://schemas.microsoft.com/office/infopath/2007/PartnerControls"/>
    </lcf76f155ced4ddcb4097134ff3c332f>
    <TaxCatchAll xmlns="0a3acd09-b980-464e-8e26-ffeba645b39e" xsi:nil="true"/>
  </documentManagement>
</p:properties>
</file>

<file path=customXml/itemProps1.xml><?xml version="1.0" encoding="utf-8"?>
<ds:datastoreItem xmlns:ds="http://schemas.openxmlformats.org/officeDocument/2006/customXml" ds:itemID="{264EB75B-D86F-4521-A728-34124D29A0B5}">
  <ds:schemaRefs>
    <ds:schemaRef ds:uri="0a3acd09-b980-464e-8e26-ffeba645b39e"/>
    <ds:schemaRef ds:uri="c17ce245-daa8-4213-92ba-d6f43476c5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9C11E9-5818-48F9-9D51-070C731F2228}">
  <ds:schemaRefs>
    <ds:schemaRef ds:uri="http://schemas.microsoft.com/sharepoint/v3/contenttype/forms"/>
  </ds:schemaRefs>
</ds:datastoreItem>
</file>

<file path=customXml/itemProps3.xml><?xml version="1.0" encoding="utf-8"?>
<ds:datastoreItem xmlns:ds="http://schemas.openxmlformats.org/officeDocument/2006/customXml" ds:itemID="{72B3FFF2-B7D7-4A01-A18C-CA6FD3517F10}">
  <ds:schemaRefs>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c17ce245-daa8-4213-92ba-d6f43476c5ce"/>
    <ds:schemaRef ds:uri="http://purl.org/dc/dcmitype/"/>
    <ds:schemaRef ds:uri="http://schemas.microsoft.com/office/infopath/2007/PartnerControls"/>
    <ds:schemaRef ds:uri="http://schemas.openxmlformats.org/package/2006/metadata/core-properties"/>
    <ds:schemaRef ds:uri="0a3acd09-b980-464e-8e26-ffeba645b39e"/>
  </ds:schemaRefs>
</ds:datastoreItem>
</file>

<file path=docProps/app.xml><?xml version="1.0" encoding="utf-8"?>
<Properties xmlns="http://schemas.openxmlformats.org/officeDocument/2006/extended-properties" xmlns:vt="http://schemas.openxmlformats.org/officeDocument/2006/docPropsVTypes">
  <Template>Major-Projects-PPT-Template</Template>
  <TotalTime>1</TotalTime>
  <Words>407</Words>
  <Application>Microsoft Office PowerPoint</Application>
  <PresentationFormat>On-screen Show (16:10)</PresentationFormat>
  <Paragraphs>56</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Arial</vt:lpstr>
      <vt:lpstr>Arial Black</vt:lpstr>
      <vt:lpstr>Office Theme</vt:lpstr>
      <vt:lpstr>Mundaring Cultural Hub </vt:lpstr>
      <vt:lpstr>Background</vt:lpstr>
      <vt:lpstr>Meet the Project Team </vt:lpstr>
      <vt:lpstr>Meet the Designers </vt:lpstr>
      <vt:lpstr>Plus Studio </vt:lpstr>
      <vt:lpstr>The Story So Far </vt:lpstr>
      <vt:lpstr>The why? </vt:lpstr>
      <vt:lpstr>Our Early Ideas </vt:lpstr>
      <vt:lpstr>Project Vision Board </vt:lpstr>
      <vt:lpstr>What Would You Like to See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Cranswick</dc:creator>
  <cp:lastModifiedBy>Nicholas Churchill</cp:lastModifiedBy>
  <cp:revision>1</cp:revision>
  <cp:lastPrinted>2026-03-25T05:39:52Z</cp:lastPrinted>
  <dcterms:created xsi:type="dcterms:W3CDTF">2026-03-23T03:04:38Z</dcterms:created>
  <dcterms:modified xsi:type="dcterms:W3CDTF">2026-03-31T07:18:00Z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0x010100E16330A4ADC7F74FA5A42B7AA41DE6AC</vt:lpwstr>
  </property>
  <property fmtid="{D5CDD505-2E9C-101B-9397-08002B2CF9AE}" pid="3" name="MediaServiceImageTags">
    <vt:lpwstr/>
  </property>
</Properties>
</file>